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2.xml" ContentType="application/inkml+xml"/>
  <Override PartName="/ppt/ink/ink3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9"/>
  </p:notesMasterIdLst>
  <p:sldIdLst>
    <p:sldId id="256" r:id="rId2"/>
    <p:sldId id="258" r:id="rId3"/>
    <p:sldId id="259" r:id="rId4"/>
    <p:sldId id="260" r:id="rId5"/>
    <p:sldId id="374" r:id="rId6"/>
    <p:sldId id="314" r:id="rId7"/>
    <p:sldId id="375" r:id="rId8"/>
    <p:sldId id="376" r:id="rId9"/>
    <p:sldId id="377" r:id="rId10"/>
    <p:sldId id="378" r:id="rId11"/>
    <p:sldId id="379" r:id="rId12"/>
    <p:sldId id="380" r:id="rId13"/>
    <p:sldId id="381" r:id="rId14"/>
    <p:sldId id="382" r:id="rId15"/>
    <p:sldId id="383" r:id="rId16"/>
    <p:sldId id="386" r:id="rId17"/>
    <p:sldId id="387" r:id="rId18"/>
    <p:sldId id="388" r:id="rId19"/>
    <p:sldId id="358" r:id="rId20"/>
    <p:sldId id="384" r:id="rId21"/>
    <p:sldId id="389" r:id="rId22"/>
    <p:sldId id="390" r:id="rId23"/>
    <p:sldId id="391" r:id="rId24"/>
    <p:sldId id="392" r:id="rId25"/>
    <p:sldId id="371" r:id="rId26"/>
    <p:sldId id="372" r:id="rId27"/>
    <p:sldId id="335" r:id="rId28"/>
  </p:sldIdLst>
  <p:sldSz cx="9144000" cy="5143500" type="screen16x9"/>
  <p:notesSz cx="6858000" cy="9144000"/>
  <p:embeddedFontLst>
    <p:embeddedFont>
      <p:font typeface="IBM Plex Mono" panose="020B0509050203000203" pitchFamily="49" charset="0"/>
      <p:regular r:id="rId30"/>
      <p:bold r:id="rId31"/>
      <p:italic r:id="rId32"/>
      <p:boldItalic r:id="rId33"/>
    </p:embeddedFont>
    <p:embeddedFont>
      <p:font typeface="Poppins" panose="00000500000000000000" pitchFamily="2" charset="0"/>
      <p:regular r:id="rId34"/>
      <p:bold r:id="rId35"/>
      <p:italic r:id="rId36"/>
      <p:boldItalic r:id="rId37"/>
    </p:embeddedFont>
    <p:embeddedFont>
      <p:font typeface="Source Code Pro" panose="020B0509030403020204" pitchFamily="49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60"/>
    <a:srgbClr val="08A43C"/>
    <a:srgbClr val="000000"/>
    <a:srgbClr val="1D1D1D"/>
    <a:srgbClr val="4FD305"/>
    <a:srgbClr val="7B10D9"/>
    <a:srgbClr val="2D2D80"/>
    <a:srgbClr val="0C0A9E"/>
    <a:srgbClr val="F5F8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E28087-2453-4507-A7CB-9871935E9F28}">
  <a:tblStyle styleId="{A4E28087-2453-4507-A7CB-9871935E9F2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28" autoAdjust="0"/>
    <p:restoredTop sz="84926" autoAdjust="0"/>
  </p:normalViewPr>
  <p:slideViewPr>
    <p:cSldViewPr snapToGrid="0">
      <p:cViewPr varScale="1">
        <p:scale>
          <a:sx n="93" d="100"/>
          <a:sy n="93" d="100"/>
        </p:scale>
        <p:origin x="941" y="67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41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2-05T10:58:52.908"/>
    </inkml:context>
    <inkml:brush xml:id="br0">
      <inkml:brushProperty name="width" value="0.035" units="cm"/>
      <inkml:brushProperty name="height" value="0.035" units="cm"/>
      <inkml:brushProperty name="color" value="#FFFFFF"/>
    </inkml:brush>
  </inkml:definitions>
  <inkml:trace contextRef="#ctx0" brushRef="#br0">1 0 24575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44:32.67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68 50 24575,'1'0'0,"1"0"0,-1 0 0,1 0 0,-2 1 0,2-1 0,-1 1 0,1 0 0,-1-1 0,0 0 0,1 1 0,-2 0 0,2 0 0,-1-1 0,0 2 0,0-1 0,0-1 0,0 1 0,0 1 0,0-2 0,-1 2 0,1-1 0,0 0 0,0 1 0,-1-2 0,1 3 0,0-2 0,-1 0 0,0 0 0,1-1 0,-1 1 0,0 0 0,0 0 0,0-1 0,0 1 0,0 0 0,0 0 0,0-1 0,0 1 0,0 0 0,0 0 0,-1-1 0,1 0 0,0 1 0,-1 0 0,1 0 0,0-1 0,-1 1 0,1 0 0,0-1 0,0 1 0,-1-1 0,0 1 0,1-1 0,-1 1 0,1 0 0,-1-1 0,1 0 0,-1 0 0,0 1 0,1-1 0,-1 1 0,0-1 0,0 0 0,1 1 0,0-1 0,-1 0 0,0 0 0,0 0 0,1 0 0,-1 0 0,0 0 0,0 0 0,0 0 0,-1 0 0,0 0 0,0-1 0,0 0 0,1 1 0,-1-1 0,0 1 0,1-1 0,-1 0 0,1 0 0,-1 0 0,1 0 0,-1 0 0,1 0 0,-1-1 0,1 2 0,0-2 0,-1 1 0,2-1 0,-1 1 0,-1-1 0,0-2 0,1 3 0,1 0 0,0 0 0,-1 0 0,1 0 0,-1 0 0,0 1 0,1-2 0,0 1 0,0 1 0,0-2 0,0 1 0,0 1 0,-1-2 0,1 1 0,0 1 0,0-2 0,1 1 0,-1 1 0,0-2 0,0 1 0,0 1 0,0-2 0,1 1 0,-1 1 0,1-1 0,-1-1 0,1 2 0,-1-1 0,1 0 0,-1 0 0,1 1 0,0-1 0,-1 0 0,1 0 0,0 1 0,0-1 0,-1 0 0,3 0 0,-2 1 0,1 0 0,0-1 0,-1 1 0,1 0 0,-1 0 0,1 0 0,-1 0 0,2 0 0,-2 1 0,1-1 0,-1 0 0,1 0 0,-1 1 0,1-1 0,-1 1 0,1 0 0,-1-1 0,1 1 0,-1 1 0,1-2 0,-1 1 0,0 1 0,0-2 0,2 3 0,-3-2 0,2 0 0,-1 0 0,-1-1 0,1 1 0,0 0 0,-1 0 0,1-1 0,-1 1 0,1 1 0,-1-2 0,1 1 0,0 1 0,-1-2 0,0 2 0,0-1 0,0-1 0,1 2 0,-1-1 0,0 0 0,0 0 0,0 0 0,0 0 0,0 1 0,-1-2 0,1 1 0,0 1 0,0-2 0,0 2 0,0-1 0,-1-1 0,0 2 0,1-1 0,-1-1 0,1 2 0,-1-1 0,-1 0 0,2 0 0,-2 0 0,1-1 0,-1 0 0,1 1 0,0 0 0,-1-1 0,1 1 0,-1-1 0,2 0 0,-2 0 0,1 0 0,-1 0 0,1 0 0,-1 0 0,1 0 0,-1-1 0,1 1 0,0 0 0,-1-1 0,1 0 0,0 1 0,0 0 0,-1-1 0,1 0 0,0 0 0,0 1 0,0-1 0,0-1 0,-1 2 0,2-1 0,-1-1 0,-1 2 0,2-1 0,-1-1 0,0 1 0,0-1 0,1 1 0,0 1 0,0 0 0,0 0 0,0 0 0,0 0 0,0-1 0,0 1 0,0 0 0,0 0 0,0 0 0,0 0 0,0-1 0,0 1 0,0 0 0,0 0 0,0 0 0,0 0 0,0 0 0,0 0 0,0 0 0,0 0 0,0 0 0,0 0 0,1 0 0,-1 0 0,0-1 0,0 1 0,0 0 0,0 0 0,1 0 0,-1 0 0,0 0 0,0 0 0,0 0 0,0 0 0,1 0 0,-1 0 0,0 0 0,0 0 0,0 0 0,0 0 0,0 0 0,0 0 0,0 0 0,0 0 0,12 1 0,6 6 0,-10 0 0,-13-6 0,3-1 0,1 0 0,0 0 0,-1 0 0,2 0 0,-2-1 0,1 0 0,0 1 0,0-1 0,0 1 0,0-1 0,0 0 0,0 0 0,0 1 0,0-1 0,0 0 0,1 0 0,-2 1 0,1-2 0,0 0 0,0 1 0,1 0 0,-1 1 0,1 0 0,0-1 0,0 0 0,0 1 0,0-1 0,-1 1 0,1-1 0,0 0 0,0 0 0,0 1 0,0 0 0,0-1 0,0 0 0,0 0 0,0 1 0,0-1 0,0 1 0,0-1 0,0 0 0,1 1 0,-1-1 0,0 1 0,0-1 0,0 0 0,1 1 0,-1 0 0,0-1 0,1 0 0,0 0 0,-1 1 0,0 0 0,0 0 0,1-1 0,1 0 0,-2 1 0,1 0 0,-1 0 0,1 0 0,0 0 0,-1 0 0,1 0 0,0 0 0,-1 0 0,1 1 0,-1-1 0,1 0 0,-1 1 0,1-1 0,0 0 0,-1 0 0,0 1 0,1-1 0,-1 1 0,1-1 0,0 1 0,-1-1 0,0 0 0,0 1 0,1-1 0,-1 1 0,0 0 0,1-1 0,-1 0 0,0 1 0,1 0 0,-1 0 0,0-1 0,0 0 0,0 1 0,0 0 0,0 0 0,0-1 0,0 0 0,0 2 0,8 65 0,-8-67 0,0 1 0,0 0 0,0 0 0,0-1 0,0 2 0,0-1 0,0-1 0,-1 1 0,1 0 0,0 0 0,-1-1 0,1 1 0,0 1 0,0-2 0,-1 1 0,1 0 0,-1 0 0,1-1 0,-1 0 0,1 1 0,-1 0 0,0 0 0,1-1 0,-1 0 0,1 1 0,-1 0 0,0-1 0,0 1 0,1-1 0,-1 0 0,0 0 0,0 1 0,0-1 0,0 0 0,0 1 0,1-1 0,-1 0 0,-1 0 0,1 0 0,-1 0 0,2 0 0,-1 0 0,-1 0 0,2 0 0,-2-1 0,1 1 0,0 0 0,0-1 0,0 1 0,0 0 0,0-1 0,0 1 0,1-1 0,-2 0 0,1 1 0,1-1 0,-1 1 0,0-1 0,0 0 0,1 0 0,-1 0 0,0 0 0,0 1 0,1-1 0,0-1 0,-1 2 0,1-1 0,-1-1 0,0 0 0,-2-33 0,3 29 0,0-1 0,-1 1 0,-1 0 0,2-1 0,-5-9 0,0-5 0,5 19 0,0-1 0,0 1 0,-1 0 0,0 0 0,1 0 0,-1 0 0,0 0 0,0-3 0,0 4 0,0 1 0,0-1 0,1 0 0,-1 0 0,0 1 0,0 0 0,0-1 0,0 0 0,0 1 0,1-1 0,-2 1 0,1 0 0,1 0 0,-2-1 0,1 1 0,1 0 0,-2 0 0,1-1 0,0 1 0,0 0 0,-2 1 0,103 0 0,-99-1 0,-1 0 0,1 0 0,0 0 0,0 1 0,-1-1 0,1 0 0,0 1 0,0-1 0,-1 0 0,1 1 0,0-1 0,0 0 0,-1 1 0,1-1 0,-1 1 0,1 0 0,0-1 0,-1 0 0,0 1 0,1 0 0,0 0 0,-1-1 0,1 1 0,-1 0 0,0 0 0,0-1 0,1 1 0,-1 0 0,0 0 0,0-1 0,1 1 0,-1 0 0,0 0 0,0-1 0,0 1 0,0 0 0,0 0 0,0-1 0,-1 3 0,0 3 0,0 0 0,-1 1 0,0 0 0,-2 6 0,-2 4 0,4-6 0,2-6 0,-1 0 0,1 0 0,-1 0 0,-1 0 0,-2 7 0,4-11 0,-1-1 0,1 1 0,-1 0 0,1 0 0,0-1 0,0 0 0,-1 1 0,0 0 0,0-1 0,1 1 0,0-1 0,-1 0 0,0 1 0,0-1 0,1 1 0,0-1 0,-1 0 0,0 1 0,0-1 0,1 0 0,-1 0 0,0 0 0,0 0 0,1 0 0,-1 0 0,0 0 0,0 0 0,1 0 0,-1 0 0,0 0 0,0 0 0,1 0 0,-1 0 0,0-1 0,0 1 0,1-1 0,0 1 0,-1 0 0,0-1 0,0 1 0,1 0 0,0-1 0,-1 0 0,0 1 0,0-1 0,0-1 0,-1 1 0,1-1 0,0 0 0,0 0 0,0 1 0,0-1 0,0 0 0,1 0 0,-1 0 0,0 0 0,1 1 0,-1-5 0,1 5 0,0 0 0,0 0 0,-1 1 0,1 0 0,0-1 0,0 0 0,0 0 0,0 1 0,0-1 0,0 0 0,0 0 0,0 1 0,0-1 0,0 0 0,1 0 0,-1 1 0,0 0 0,0-1 0,0 0 0,0 0 0,1 1 0,-1-1 0,1 1 0,-1-1 0,1 0 0,-1 1 0,0 0 0,1-1 0,0 0 0,-1 1 0,1-1 0,-1 1 0,1 0 0,0 0 0,0-1 0,0 0 0,0 2 0,0-1 0,-1 0 0,1 1 0,0-1 0,0 0 0,-1 0 0,1 0 0,0 1 0,0 0 0,-1-1 0,0 1 0,1-1 0,0 0 0,0 1 0,-1 0 0,0 0 0,1-1 0,-1 0 0,1 1 0,-1 0 0,1 0 0,-1-1 0,0 1 0,0 0 0,0 0 0,0-1 0,1 2 0,-1-1 0,0 0 0,1 0 0,-1 0 0,0-1 0,1 1 0,-1 0 0,0 0 0,0 0 0,0 0 0,0 0 0,0-1 0,0 1 0,-1 1 0,1-2 0,0 1 0,0 0 0,-1 0 0,1-1 0,-1 1 0,1 0 0,0 0 0,-1-1 0,0 3 0,0-3 0,1 0 0,0 0 0,0 0 0,-1 0 0,1 0 0,-1 0 0,1 0 0,-1 0 0,1 0 0,0 0 0,0-1 0,-1 1 0,1 0 0,-1 0 0,1 0 0,0-1 0,-1 1 0,1 0 0,0 0 0,0-1 0,-1 1 0,1 0 0,0 0 0,-1 0 0,1-1 0,0 1 0,0 0 0,-1-1 0,1 1 0,0-1 0,0 1 0,0 0 0,0 0 0,0-1 0,0 1 0,0-1 0,0 1 0,0-1 0,0 1 0,0 0 0,0 0 0,0-1 0,0 1 0,0-1 0,-3-18 0,3-1 0,1-12 0,-1 30 0,0 2 0,-1-2 0,1 1 0,0 0 0,0-1 0,0 2 0,-1-2 0,1 1 0,-1 0 0,0 0 0,1 0 0,-1 0 0,0 0 0,0 0 0,1 0 0,-1 0 0,0 0 0,0 1 0,1-1 0,-3-1 0,43 6 0,-38-4 0,-1 0 0,1 1 0,-1 0 0,1-1 0,-1 0 0,1 1 0,-1 0 0,1 0 0,-1-1 0,0 1 0,0 0 0,1 0 0,-1 0 0,0 1 0,0-2 0,0 2 0,0-1 0,1 2 0,-1 0 0,0 0 0,0 0 0,-1 0 0,0 0 0,0 0 0,1 0 0,-1 0 0,-1 5 0,-1 15 0,1-18 0,1 1 0,0 0 0,0 0 0,0 8 0,1-11 0,-1 0 0,1 1 0,-1-1 0,0 0 0,0 0 0,0 0 0,-1 1 0,0 4 0,1-7 0,-1 0 0,0 0 0,0 0 0,1 0 0,-1 0 0,0-1 0,0 1 0,1 0 0,-1 0 0,0-1 0,0 1 0,0 0 0,0 0 0,0-1 0,0 0 0,0 1 0,0-1 0,0 1 0,0-1 0,0 0 0,0 0 0,-1 1 0,2-1 0,-2 0 0,1 0 0,0 0 0,0 0 0,-1-1 0,-2 1 0,1 1 0,0-2 0,-1 1 0,1 0 0,0-1 0,0 0 0,0 1 0,0-1 0,-6-2 0,8 2 0,0 0 0,0 0 0,0-1 0,-1 2 0,2-2 0,-1 1 0,0 0 0,0-1 0,1 1 0,-1-1 0,0 1 0,0 0 0,1 0 0,0-1 0,0 1 0,-1-1 0,1 1 0,0-1 0,0 1 0,0-2 0,0 2 0,0-3 0,1-23 0,0 17 0,-1 1 0,0 0 0,0 0 0,-1 0 0,0-1 0,-1 1 0,-4-17 0,6 26 0,0 0 0,0-1 0,0 1 0,0 0 0,0-1 0,0 1 0,0 0 0,0-1 0,0 1 0,0 0 0,0 0 0,0 0 0,0 0 0,0-1 0,0 1 0,0 0 0,0-1 0,0 1 0,0 0 0,0-1 0,0 1 0,0 0 0,0 0 0,0 0 0,1 0 0,-1 0 0,0-1 0,0 1 0,1 0 0,-1 0 0,0-1 0,0 1 0,1 0 0,-1 0 0,0 0 0,0 0 0,0-1 0,16-2 0,14 5 0,-28-2 0,0 0 0,-1 1 0,2-1 0,-2 0 0,1 1 0,0-1 0,0 1 0,0 0 0,-1 0 0,1 0 0,0 0 0,-1 0 0,1 0 0,-1 0 0,1 1 0,-1-1 0,0 0 0,1 1 0,-1-1 0,0 1 0,0 0 0,0-1 0,0 1 0,0-1 0,-1 2 0,1-2 0,0 1 0,0 0 0,-1-1 0,0 2 0,0-1 0,0-1 0,0 2 0,0 0 0,0 8 0,0-1 0,-1-1 0,-1 1 0,0 0 0,-4 12 0,6-20 0,-1-1 0,1 0 0,0 1 0,-1-2 0,0 2 0,0-1 0,1 0 0,-2 0 0,1 0 0,1 0 0,-2 0 0,1 0 0,1 0 0,-2 0 0,1 0 0,0-1 0,-1 0 0,2 1 0,-4 1 0,-4 1 0,9-2 0,-1-1 0,0 1 0,1 0 0,-1-1 0,0 0 0,1 0 0,-1 1 0,0-1 0,0 1 0,1-1 0,0 1 0,-1-1 0,1 0 0,-1 0 0,0 0 0,1 0 0,-1 1 0,1-1 0,0 0 0,-1 0 0,0 0 0,1 1 0,-1-1 0,1 0 0,0 0 0,-1 0 0,0 0 0,1 0 0,0 0 0,-1-1 0,1 1 0,-1 0 0,0 0 0,1 0 0,0-1 0,-1 1 0,1 0 0,-1 0 0,0 0 0,1 0 0,-1-1 0,1 1 0,-1-1 0,1 1 0,-1-1 0,0 1 0,0 0 0,0-1 0,1 0 0,0 0 0,-1-1 0,1 1 0,-1 0 0,0-1 0,0 1 0,0-1 0,0 1 0,0-1 0,0 1 0,0-1 0,0 2 0,0-2 0,0 1 0,-1-1 0,0 1 0,0-3 0,-15-25 0,2 4 0,14 23 0,-1 0 0,0 1 0,0-2 0,-1 2 0,1-1 0,0 0 0,-1 1 0,1-1 0,-1 1 0,-2-2 0,2 0 0,0 2 0,0-1 0,0 0 0,1 0 0,-1 0 0,0 0 0,-2-5 0,4 6 0,-1 0 0,1 0 0,-1-1 0,1 1 0,-1 0 0,1-1 0,0 1 0,0-1 0,0 1 0,0 0 0,0 0 0,0-1 0,0 1 0,0-1 0,0 1 0,1-2 0,0 3 0,-1 0 0,1-1 0,-1 0 0,0 1 0,0-1 0,1 1 0,0 0 0,-1-1 0,1 1 0,-1-1 0,0 1 0,1 0 0,0-1 0,0 1 0,-1 0 0,0 0 0,1 0 0,0 0 0,0 0 0,-1-1 0,0 1 0,1 0 0,0 0 0,0 0 0,-1 0 0,0 0 0,1 0 0,0 1 0,0-1 0,-1 0 0,0 0 0,1 0 0,0 0 0,0 0 0,-1 1 0,0-1 0,2 1 0,-1 0 0,-1-1 0,2 1 0,-1 0 0,-1 0 0,1-1 0,0 1 0,0 0 0,-1 0 0,1-1 0,0 2 0,0-1 0,-1-1 0,0 2 0,1-1 0,-1 0 0,1 0 0,-1 0 0,1 0 0,-1 1 0,0 0 0,3 29 0,-3-13 0,1-12-103,1 0-55,-1-1 1,0 2-1,-1-1 0,1 0 0,-1 0 0,-1 0 1,-1 8-1,1-9-6668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16T13:44:42.429"/>
    </inkml:context>
    <inkml:brush xml:id="br0">
      <inkml:brushProperty name="width" value="0.025" units="cm"/>
      <inkml:brushProperty name="height" value="0.025" units="cm"/>
      <inkml:brushProperty name="color" value="#004F8B"/>
    </inkml:brush>
  </inkml:definitions>
  <inkml:trace contextRef="#ctx0" brushRef="#br0">43 3 24575,'1'0'0,"-1"0"0,0 0 0,1 1 0,-1-1 0,1 1 0,0-1 0,-1 1 0,0-1 0,0 0 0,1 1 0,-1 0 0,1-1 0,-1 1 0,0-1 0,1 0 0,-1 1 0,0 0 0,0 0 0,0-1 0,0 0 0,0 1 0,0 0 0,0 0 0,0-1 0,0 0 0,0 2 0,1 20 0,-1-19 0,-1 4 0,1 1 0,-1 0 0,-1 0 0,-3 10 0,-3 20 0,9-37 0,-1 0 0,0-1 0,0 1 0,0-1 0,0 0 0,0 1 0,0 0 0,0-1 0,0 1 0,-1-1 0,1 0 0,0 1 0,0 0 0,0-1 0,-1 1 0,1-1 0,0 0 0,-1 1 0,1-1 0,0 1 0,0-1 0,0 1 0,-1-1 0,1 0 0,-1 0 0,1 1 0,-1-1 0,1 0 0,0 1 0,-1-1 0,1 0 0,-1 0 0,0 1 0,1-1 0,0 0 0,-1 0 0,1 0 0,-1 0 0,0 0 0,1 0 0,0 0 0,-1 0 0,1 0 0,-1 0 0,0 0 0,1 0 0,0 0 0,-1-1 0,-1 1 0,2-1 0,-1 0 0,-1 1 0,2-1 0,-1 0 0,-1 0 0,2 1 0,-1-1 0,0 0 0,0 0 0,1 0 0,-1 0 0,0 0 0,1 0 0,-1 0 0,1 0 0,0 0 0,-1-1 0,1 2 0,-1-3 0,0-3 0,0 1 0,1-1 0,-1 1 0,1 0 0,0-1 0,1 0 0,0 0 0,-1 1 0,1 0 0,1 0 0,-1-1 0,1 1 0,0 0 0,0 0 0,6-10 0,-6 13 0,-1 0 0,1 0 0,0-1 0,0 2 0,0-1 0,0 0 0,4-2 0,-6 3 0,1 1 0,-1 0 0,0 0 0,1 0 0,-1 0 0,0 0 0,0-1 0,0 1 0,0 0 0,1 0 0,-1 0 0,0 0 0,1 0 0,-1 0 0,1 0 0,-1 0 0,0 1 0,0-1 0,0 0 0,0 0 0,1 0 0,-1 0 0,0 0 0,1 1 0,-1-1 0,0 0 0,1 0 0,-1 0 0,0 0 0,4 15 0,-3-9 0,0 0 0,-1-1 0,0 0 0,0 1 0,0-1 0,-1 1 0,0-1 0,0 1 0,-1-1 0,1 0 0,-5 8 0,3-5 0,-9 13 0,12-21 0,0 0 0,0 1 0,0-1 0,0 0 0,0 0 0,0 1 0,0-1 0,-1 0 0,1 0 0,0 0 0,-1 1 0,1-1 0,0 0 0,0 0 0,-1 0 0,1 0 0,0 0 0,0 0 0,0 0 0,0 0 0,-1 0 0,1 0 0,-1 0 0,1 0 0,0 0 0,-1 0 0,1 0 0,-6-11 0,4 5 0,1-1 0,0 1 0,0 0 0,0 0 0,1-1 0,0 1 0,0-1 0,1 1 0,3-12 0,0 13 0,-4 12 0,-1 11 0,-1-9 0,1 1 0,-1 19 0,4-39 0,0 0 0,0 0 0,1 1 0,1-1 0,8-16 0,2-4 0,-15 47 0,2-14 0,-1 0 0,0 0 0,0 0 0,0 0 0,0 0 0,0 0 0,-1 0 0,0 0 0,0 4 0,-23 62 0,24-69 0,0 0 0,0 0 0,1 0 0,-1 0 0,0 0 0,0 0 0,0 0 0,0 0 0,0 0 0,0 0 0,0 0 0,0 0 0,0 0 0,0 0 0,0 0 0,0 0 0,0 0 0,0 0 0,-1 0 0,1 0 0,0 0 0,0 0 0,0 0 0,0-1 0,0 1 0,0 0 0,0 0 0,0 0 0,0 0 0,0 0 0,0 0 0,0 0 0,0 0 0,0 0 0,0 0 0,0 0 0,0 0 0,0 0 0,0 0 0,0 0 0,0 0 0,0 0 0,0 0 0,0 0 0,0 0 0,0 0 0,0 0 0,0 0 0,0 0 0,0 0 0,-1 0 0,1 0 0,0 0 0,0 0 0,0 0 0,0 0 0,0 0 0,0 0 0,0 0 0,0 0 0,0 0 0,0 0 0,0 0 0,-2-11 0,1-11 0,0 17 0,1 1 0,1-1 0,-1 1 0,1-1 0,-1 1 0,1-1 0,1 1 0,-1-1 0,1 1 0,-1 0 0,1 0 0,1 0 0,-1 0 0,5-7 0,-6 10-76,0 0 1,-1 1-1,1-1 0,-1 0 0,0 0 0,1 1 0,-1-1 0,1 0 1,-1 0-1,0 1 0,1-1 0,-1 0 0,0 0 0,0 1 1,0-1-1,0 0 0,0-1 0,0-2-6750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gd1bf8d60a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9" name="Google Shape;1429;gd1bf8d60a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2" name="Google Shape;1632;g24ed99bf1a4_0_3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3" name="Google Shape;1633;g24ed99bf1a4_0_3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5135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" name="Google Shape;1464;g24e5c2c9e4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5" name="Google Shape;1465;g24e5c2c9e4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8" name="Google Shape;1528;g24ed99bf1a4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9" name="Google Shape;1529;g24ed99bf1a4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56933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 err="1"/>
              <a:t>Laiisez</a:t>
            </a:r>
            <a:r>
              <a:rPr lang="fr-FR" dirty="0"/>
              <a:t> moi vous expliquer un peu plus comment j’</a:t>
            </a:r>
            <a:r>
              <a:rPr lang="fr-FR" dirty="0" err="1"/>
              <a:t>nvisageais</a:t>
            </a:r>
            <a:r>
              <a:rPr lang="fr-FR" dirty="0"/>
              <a:t> donc d’accomplir cette objectif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22954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7709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664456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g24e6b4d5c3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2" name="Google Shape;1482;g24e6b4d5c3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9904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3255180" y="-2900775"/>
            <a:ext cx="10039930" cy="6871129"/>
            <a:chOff x="-3102780" y="-2727750"/>
            <a:chExt cx="10039930" cy="6871129"/>
          </a:xfrm>
        </p:grpSpPr>
        <p:grpSp>
          <p:nvGrpSpPr>
            <p:cNvPr id="10" name="Google Shape;10;p2"/>
            <p:cNvGrpSpPr/>
            <p:nvPr/>
          </p:nvGrpSpPr>
          <p:grpSpPr>
            <a:xfrm rot="-7778255">
              <a:off x="-2414440" y="-1445047"/>
              <a:ext cx="5355679" cy="4305724"/>
              <a:chOff x="7103825" y="-713112"/>
              <a:chExt cx="3785226" cy="3043150"/>
            </a:xfrm>
          </p:grpSpPr>
          <p:sp>
            <p:nvSpPr>
              <p:cNvPr id="11" name="Google Shape;11;p2"/>
              <p:cNvSpPr/>
              <p:nvPr/>
            </p:nvSpPr>
            <p:spPr>
              <a:xfrm rot="-3600017">
                <a:off x="7761095" y="-21"/>
                <a:ext cx="2152450" cy="1864030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2" name="Google Shape;12;p2"/>
              <p:cNvPicPr preferRelativeResize="0"/>
              <p:nvPr/>
            </p:nvPicPr>
            <p:blipFill rotWithShape="1">
              <a:blip r:embed="rId2">
                <a:alphaModFix/>
              </a:blip>
              <a:srcRect t="17657" b="17663"/>
              <a:stretch/>
            </p:blipFill>
            <p:spPr>
              <a:xfrm>
                <a:off x="7103825" y="-713112"/>
                <a:ext cx="3785226" cy="288897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3" name="Google Shape;13;p2"/>
            <p:cNvSpPr/>
            <p:nvPr/>
          </p:nvSpPr>
          <p:spPr>
            <a:xfrm>
              <a:off x="-289323" y="-166742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2700000">
              <a:off x="917817" y="-2200499"/>
              <a:ext cx="3153371" cy="5119296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-201475" y="-361175"/>
              <a:ext cx="7138625" cy="819350"/>
            </a:xfrm>
            <a:custGeom>
              <a:avLst/>
              <a:gdLst/>
              <a:ahLst/>
              <a:cxnLst/>
              <a:rect l="l" t="t" r="r" b="b"/>
              <a:pathLst>
                <a:path w="285545" h="32774" extrusionOk="0">
                  <a:moveTo>
                    <a:pt x="0" y="32774"/>
                  </a:moveTo>
                  <a:lnTo>
                    <a:pt x="188861" y="32774"/>
                  </a:lnTo>
                  <a:lnTo>
                    <a:pt x="221636" y="0"/>
                  </a:lnTo>
                  <a:lnTo>
                    <a:pt x="285545" y="0"/>
                  </a:lnTo>
                </a:path>
              </a:pathLst>
            </a:cu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6" name="Google Shape;16;p2"/>
            <p:cNvSpPr/>
            <p:nvPr/>
          </p:nvSpPr>
          <p:spPr>
            <a:xfrm rot="5400000">
              <a:off x="1110859" y="-1245788"/>
              <a:ext cx="577450" cy="3045475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 rot="5400000">
              <a:off x="654013" y="-781254"/>
              <a:ext cx="687411" cy="2731351"/>
            </a:xfrm>
            <a:custGeom>
              <a:avLst/>
              <a:gdLst/>
              <a:ahLst/>
              <a:cxnLst/>
              <a:rect l="l" t="t" r="r" b="b"/>
              <a:pathLst>
                <a:path w="16760" h="43180" extrusionOk="0">
                  <a:moveTo>
                    <a:pt x="16531" y="1"/>
                  </a:moveTo>
                  <a:lnTo>
                    <a:pt x="4403" y="12159"/>
                  </a:lnTo>
                  <a:lnTo>
                    <a:pt x="4342" y="12190"/>
                  </a:lnTo>
                  <a:lnTo>
                    <a:pt x="4342" y="25734"/>
                  </a:lnTo>
                  <a:lnTo>
                    <a:pt x="0" y="30077"/>
                  </a:lnTo>
                  <a:lnTo>
                    <a:pt x="8746" y="38822"/>
                  </a:lnTo>
                  <a:lnTo>
                    <a:pt x="8746" y="43180"/>
                  </a:lnTo>
                  <a:lnTo>
                    <a:pt x="9066" y="43180"/>
                  </a:lnTo>
                  <a:lnTo>
                    <a:pt x="9066" y="38700"/>
                  </a:lnTo>
                  <a:lnTo>
                    <a:pt x="442" y="30077"/>
                  </a:lnTo>
                  <a:lnTo>
                    <a:pt x="4662" y="25872"/>
                  </a:lnTo>
                  <a:lnTo>
                    <a:pt x="4662" y="12327"/>
                  </a:lnTo>
                  <a:lnTo>
                    <a:pt x="16760" y="230"/>
                  </a:lnTo>
                  <a:lnTo>
                    <a:pt x="16531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8" name="Google Shape;18;p2"/>
            <p:cNvGrpSpPr/>
            <p:nvPr/>
          </p:nvGrpSpPr>
          <p:grpSpPr>
            <a:xfrm flipH="1">
              <a:off x="4446909" y="391151"/>
              <a:ext cx="134044" cy="134013"/>
              <a:chOff x="1101075" y="2142375"/>
              <a:chExt cx="439200" cy="4391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21;p2"/>
            <p:cNvGrpSpPr/>
            <p:nvPr/>
          </p:nvGrpSpPr>
          <p:grpSpPr>
            <a:xfrm flipH="1">
              <a:off x="1373609" y="694563"/>
              <a:ext cx="134044" cy="134013"/>
              <a:chOff x="1101075" y="2142375"/>
              <a:chExt cx="439200" cy="439100"/>
            </a:xfrm>
          </p:grpSpPr>
          <p:sp>
            <p:nvSpPr>
              <p:cNvPr id="22" name="Google Shape;22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flipH="1">
              <a:off x="1086834" y="957463"/>
              <a:ext cx="134044" cy="134013"/>
              <a:chOff x="1101075" y="2142375"/>
              <a:chExt cx="439200" cy="439100"/>
            </a:xfrm>
          </p:grpSpPr>
          <p:sp>
            <p:nvSpPr>
              <p:cNvPr id="25" name="Google Shape;25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" name="Google Shape;27;p2"/>
            <p:cNvGrpSpPr/>
            <p:nvPr/>
          </p:nvGrpSpPr>
          <p:grpSpPr>
            <a:xfrm flipH="1">
              <a:off x="277709" y="957463"/>
              <a:ext cx="134044" cy="134013"/>
              <a:chOff x="1101075" y="2142375"/>
              <a:chExt cx="439200" cy="439100"/>
            </a:xfrm>
          </p:grpSpPr>
          <p:sp>
            <p:nvSpPr>
              <p:cNvPr id="28" name="Google Shape;28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flipH="1">
              <a:off x="277709" y="640813"/>
              <a:ext cx="134044" cy="134013"/>
              <a:chOff x="1101075" y="2142375"/>
              <a:chExt cx="439200" cy="4391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3" name="Google Shape;33;p2"/>
          <p:cNvGrpSpPr/>
          <p:nvPr/>
        </p:nvGrpSpPr>
        <p:grpSpPr>
          <a:xfrm>
            <a:off x="6385735" y="3039700"/>
            <a:ext cx="3920501" cy="3213899"/>
            <a:chOff x="6309535" y="2842975"/>
            <a:chExt cx="3920501" cy="3213899"/>
          </a:xfrm>
        </p:grpSpPr>
        <p:pic>
          <p:nvPicPr>
            <p:cNvPr id="34" name="Google Shape;34;p2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309535" y="3064650"/>
              <a:ext cx="3920501" cy="29922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5" name="Google Shape;35;p2"/>
            <p:cNvSpPr/>
            <p:nvPr/>
          </p:nvSpPr>
          <p:spPr>
            <a:xfrm rot="10800000">
              <a:off x="7535449" y="2941132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 rot="10800000">
              <a:off x="7694795" y="2941747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Google Shape;37;p2"/>
            <p:cNvGrpSpPr/>
            <p:nvPr/>
          </p:nvGrpSpPr>
          <p:grpSpPr>
            <a:xfrm>
              <a:off x="7280400" y="3719575"/>
              <a:ext cx="582050" cy="582425"/>
              <a:chOff x="959750" y="3039275"/>
              <a:chExt cx="582050" cy="582425"/>
            </a:xfrm>
          </p:grpSpPr>
          <p:sp>
            <p:nvSpPr>
              <p:cNvPr id="38" name="Google Shape;38;p2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2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2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41;p2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42;p2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3" name="Google Shape;43;p2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4" name="Google Shape;44;p2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20000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5" name="Google Shape;45;p2"/>
            <p:cNvSpPr/>
            <p:nvPr/>
          </p:nvSpPr>
          <p:spPr>
            <a:xfrm>
              <a:off x="8430775" y="2842975"/>
              <a:ext cx="480893" cy="475828"/>
            </a:xfrm>
            <a:custGeom>
              <a:avLst/>
              <a:gdLst/>
              <a:ahLst/>
              <a:cxnLst/>
              <a:rect l="l" t="t" r="r" b="b"/>
              <a:pathLst>
                <a:path w="36171" h="35790" extrusionOk="0">
                  <a:moveTo>
                    <a:pt x="34030" y="1"/>
                  </a:moveTo>
                  <a:cubicBezTo>
                    <a:pt x="33531" y="1"/>
                    <a:pt x="33032" y="191"/>
                    <a:pt x="32651" y="572"/>
                  </a:cubicBezTo>
                  <a:cubicBezTo>
                    <a:pt x="31890" y="1334"/>
                    <a:pt x="31890" y="2568"/>
                    <a:pt x="32651" y="3330"/>
                  </a:cubicBezTo>
                  <a:cubicBezTo>
                    <a:pt x="33032" y="3711"/>
                    <a:pt x="33531" y="3901"/>
                    <a:pt x="34030" y="3901"/>
                  </a:cubicBezTo>
                  <a:cubicBezTo>
                    <a:pt x="34529" y="3901"/>
                    <a:pt x="35028" y="3711"/>
                    <a:pt x="35409" y="3330"/>
                  </a:cubicBezTo>
                  <a:cubicBezTo>
                    <a:pt x="36171" y="2568"/>
                    <a:pt x="36171" y="1334"/>
                    <a:pt x="35409" y="572"/>
                  </a:cubicBezTo>
                  <a:cubicBezTo>
                    <a:pt x="35028" y="191"/>
                    <a:pt x="34529" y="1"/>
                    <a:pt x="34030" y="1"/>
                  </a:cubicBezTo>
                  <a:close/>
                  <a:moveTo>
                    <a:pt x="27662" y="6385"/>
                  </a:moveTo>
                  <a:cubicBezTo>
                    <a:pt x="27163" y="6385"/>
                    <a:pt x="26664" y="6575"/>
                    <a:pt x="26283" y="6956"/>
                  </a:cubicBezTo>
                  <a:cubicBezTo>
                    <a:pt x="25521" y="7718"/>
                    <a:pt x="25521" y="8952"/>
                    <a:pt x="26283" y="9714"/>
                  </a:cubicBezTo>
                  <a:cubicBezTo>
                    <a:pt x="26664" y="10095"/>
                    <a:pt x="27163" y="10285"/>
                    <a:pt x="27662" y="10285"/>
                  </a:cubicBezTo>
                  <a:cubicBezTo>
                    <a:pt x="28161" y="10285"/>
                    <a:pt x="28660" y="10095"/>
                    <a:pt x="29040" y="9714"/>
                  </a:cubicBezTo>
                  <a:cubicBezTo>
                    <a:pt x="29802" y="8952"/>
                    <a:pt x="29802" y="7718"/>
                    <a:pt x="29040" y="6956"/>
                  </a:cubicBezTo>
                  <a:cubicBezTo>
                    <a:pt x="28660" y="6575"/>
                    <a:pt x="28161" y="6385"/>
                    <a:pt x="27662" y="6385"/>
                  </a:cubicBezTo>
                  <a:close/>
                  <a:moveTo>
                    <a:pt x="21285" y="12753"/>
                  </a:moveTo>
                  <a:cubicBezTo>
                    <a:pt x="20783" y="12753"/>
                    <a:pt x="20280" y="12944"/>
                    <a:pt x="19899" y="13325"/>
                  </a:cubicBezTo>
                  <a:cubicBezTo>
                    <a:pt x="19137" y="14086"/>
                    <a:pt x="19137" y="15336"/>
                    <a:pt x="19899" y="16097"/>
                  </a:cubicBezTo>
                  <a:cubicBezTo>
                    <a:pt x="20280" y="16478"/>
                    <a:pt x="20783" y="16669"/>
                    <a:pt x="21285" y="16669"/>
                  </a:cubicBezTo>
                  <a:cubicBezTo>
                    <a:pt x="21788" y="16669"/>
                    <a:pt x="22291" y="16478"/>
                    <a:pt x="22672" y="16097"/>
                  </a:cubicBezTo>
                  <a:cubicBezTo>
                    <a:pt x="23434" y="15336"/>
                    <a:pt x="23434" y="14086"/>
                    <a:pt x="22672" y="13325"/>
                  </a:cubicBezTo>
                  <a:cubicBezTo>
                    <a:pt x="22291" y="12944"/>
                    <a:pt x="21788" y="12753"/>
                    <a:pt x="21285" y="12753"/>
                  </a:cubicBezTo>
                  <a:close/>
                  <a:moveTo>
                    <a:pt x="14917" y="19128"/>
                  </a:moveTo>
                  <a:cubicBezTo>
                    <a:pt x="14415" y="19128"/>
                    <a:pt x="13913" y="19318"/>
                    <a:pt x="13530" y="19693"/>
                  </a:cubicBezTo>
                  <a:cubicBezTo>
                    <a:pt x="12768" y="20455"/>
                    <a:pt x="12768" y="21689"/>
                    <a:pt x="13530" y="22451"/>
                  </a:cubicBezTo>
                  <a:cubicBezTo>
                    <a:pt x="13911" y="22832"/>
                    <a:pt x="14410" y="23022"/>
                    <a:pt x="14909" y="23022"/>
                  </a:cubicBezTo>
                  <a:cubicBezTo>
                    <a:pt x="15408" y="23022"/>
                    <a:pt x="15907" y="22832"/>
                    <a:pt x="16288" y="22451"/>
                  </a:cubicBezTo>
                  <a:cubicBezTo>
                    <a:pt x="17050" y="21689"/>
                    <a:pt x="17050" y="20455"/>
                    <a:pt x="16288" y="19693"/>
                  </a:cubicBezTo>
                  <a:cubicBezTo>
                    <a:pt x="15909" y="19314"/>
                    <a:pt x="15413" y="19128"/>
                    <a:pt x="14917" y="19128"/>
                  </a:cubicBezTo>
                  <a:close/>
                  <a:moveTo>
                    <a:pt x="8525" y="25506"/>
                  </a:moveTo>
                  <a:cubicBezTo>
                    <a:pt x="8026" y="25506"/>
                    <a:pt x="7527" y="25696"/>
                    <a:pt x="7146" y="26077"/>
                  </a:cubicBezTo>
                  <a:cubicBezTo>
                    <a:pt x="6385" y="26839"/>
                    <a:pt x="6385" y="28073"/>
                    <a:pt x="7146" y="28835"/>
                  </a:cubicBezTo>
                  <a:cubicBezTo>
                    <a:pt x="7527" y="29216"/>
                    <a:pt x="8026" y="29406"/>
                    <a:pt x="8525" y="29406"/>
                  </a:cubicBezTo>
                  <a:cubicBezTo>
                    <a:pt x="9024" y="29406"/>
                    <a:pt x="9523" y="29216"/>
                    <a:pt x="9904" y="28835"/>
                  </a:cubicBezTo>
                  <a:cubicBezTo>
                    <a:pt x="10666" y="28073"/>
                    <a:pt x="10666" y="26839"/>
                    <a:pt x="9904" y="26077"/>
                  </a:cubicBezTo>
                  <a:cubicBezTo>
                    <a:pt x="9523" y="25696"/>
                    <a:pt x="9024" y="25506"/>
                    <a:pt x="8525" y="25506"/>
                  </a:cubicBezTo>
                  <a:close/>
                  <a:moveTo>
                    <a:pt x="2141" y="31874"/>
                  </a:moveTo>
                  <a:cubicBezTo>
                    <a:pt x="1642" y="31874"/>
                    <a:pt x="1143" y="32065"/>
                    <a:pt x="763" y="32446"/>
                  </a:cubicBezTo>
                  <a:cubicBezTo>
                    <a:pt x="1" y="33207"/>
                    <a:pt x="1" y="34457"/>
                    <a:pt x="763" y="35219"/>
                  </a:cubicBezTo>
                  <a:cubicBezTo>
                    <a:pt x="1143" y="35599"/>
                    <a:pt x="1642" y="35790"/>
                    <a:pt x="2141" y="35790"/>
                  </a:cubicBezTo>
                  <a:cubicBezTo>
                    <a:pt x="2640" y="35790"/>
                    <a:pt x="3139" y="35599"/>
                    <a:pt x="3520" y="35219"/>
                  </a:cubicBezTo>
                  <a:cubicBezTo>
                    <a:pt x="4282" y="34457"/>
                    <a:pt x="4282" y="33207"/>
                    <a:pt x="3520" y="32446"/>
                  </a:cubicBezTo>
                  <a:cubicBezTo>
                    <a:pt x="3139" y="32065"/>
                    <a:pt x="2640" y="31874"/>
                    <a:pt x="2141" y="31874"/>
                  </a:cubicBezTo>
                  <a:close/>
                </a:path>
              </a:pathLst>
            </a:custGeom>
            <a:gradFill>
              <a:gsLst>
                <a:gs pos="0">
                  <a:schemeClr val="lt2">
                    <a:alpha val="46820"/>
                  </a:schemeClr>
                </a:gs>
                <a:gs pos="78000">
                  <a:schemeClr val="lt1">
                    <a:alpha val="46820"/>
                  </a:schemeClr>
                </a:gs>
                <a:gs pos="100000">
                  <a:schemeClr val="lt1">
                    <a:alpha val="4682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6" name="Google Shape;46;p2"/>
            <p:cNvGrpSpPr/>
            <p:nvPr/>
          </p:nvGrpSpPr>
          <p:grpSpPr>
            <a:xfrm>
              <a:off x="8337812" y="3492483"/>
              <a:ext cx="699928" cy="1651024"/>
              <a:chOff x="8337812" y="3492483"/>
              <a:chExt cx="699928" cy="1651024"/>
            </a:xfrm>
          </p:grpSpPr>
          <p:sp>
            <p:nvSpPr>
              <p:cNvPr id="47" name="Google Shape;47;p2"/>
              <p:cNvSpPr/>
              <p:nvPr/>
            </p:nvSpPr>
            <p:spPr>
              <a:xfrm>
                <a:off x="8337812" y="3492483"/>
                <a:ext cx="483116" cy="1013645"/>
              </a:xfrm>
              <a:custGeom>
                <a:avLst/>
                <a:gdLst/>
                <a:ahLst/>
                <a:cxnLst/>
                <a:rect l="l" t="t" r="r" b="b"/>
                <a:pathLst>
                  <a:path w="11779" h="24714" extrusionOk="0">
                    <a:moveTo>
                      <a:pt x="6735" y="1"/>
                    </a:moveTo>
                    <a:lnTo>
                      <a:pt x="1" y="6750"/>
                    </a:lnTo>
                    <a:lnTo>
                      <a:pt x="229" y="6964"/>
                    </a:lnTo>
                    <a:lnTo>
                      <a:pt x="6415" y="763"/>
                    </a:lnTo>
                    <a:lnTo>
                      <a:pt x="6415" y="13165"/>
                    </a:lnTo>
                    <a:lnTo>
                      <a:pt x="11458" y="13165"/>
                    </a:lnTo>
                    <a:lnTo>
                      <a:pt x="11458" y="24713"/>
                    </a:lnTo>
                    <a:lnTo>
                      <a:pt x="11778" y="24713"/>
                    </a:lnTo>
                    <a:lnTo>
                      <a:pt x="11778" y="12860"/>
                    </a:lnTo>
                    <a:lnTo>
                      <a:pt x="6735" y="12860"/>
                    </a:lnTo>
                    <a:lnTo>
                      <a:pt x="6735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48;p2"/>
              <p:cNvSpPr/>
              <p:nvPr/>
            </p:nvSpPr>
            <p:spPr>
              <a:xfrm>
                <a:off x="8698380" y="3916789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49;p2"/>
              <p:cNvSpPr/>
              <p:nvPr/>
            </p:nvSpPr>
            <p:spPr>
              <a:xfrm>
                <a:off x="8790871" y="3823684"/>
                <a:ext cx="246869" cy="1226718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5"/>
                    </a:lnTo>
                    <a:lnTo>
                      <a:pt x="5714" y="305"/>
                    </a:lnTo>
                    <a:lnTo>
                      <a:pt x="5714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gradFill>
                <a:gsLst>
                  <a:gs pos="0">
                    <a:srgbClr val="0C0A9E">
                      <a:alpha val="37254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350003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" name="Google Shape;50;p2"/>
            <p:cNvGrpSpPr/>
            <p:nvPr/>
          </p:nvGrpSpPr>
          <p:grpSpPr>
            <a:xfrm>
              <a:off x="7945225" y="4302000"/>
              <a:ext cx="904666" cy="726121"/>
              <a:chOff x="7945225" y="4302000"/>
              <a:chExt cx="904666" cy="726121"/>
            </a:xfrm>
          </p:grpSpPr>
          <p:sp>
            <p:nvSpPr>
              <p:cNvPr id="51" name="Google Shape;51;p2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2" name="Google Shape;52;p2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Google Shape;53;p2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54" name="Google Shape;54;p2"/>
          <p:cNvSpPr txBox="1">
            <a:spLocks noGrp="1"/>
          </p:cNvSpPr>
          <p:nvPr>
            <p:ph type="ctrTitle"/>
          </p:nvPr>
        </p:nvSpPr>
        <p:spPr>
          <a:xfrm>
            <a:off x="1096850" y="8163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2"/>
          <p:cNvSpPr txBox="1">
            <a:spLocks noGrp="1"/>
          </p:cNvSpPr>
          <p:nvPr>
            <p:ph type="subTitle" idx="1"/>
          </p:nvPr>
        </p:nvSpPr>
        <p:spPr>
          <a:xfrm>
            <a:off x="1096850" y="3456250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56" name="Google Shape;56;p2"/>
          <p:cNvGrpSpPr/>
          <p:nvPr/>
        </p:nvGrpSpPr>
        <p:grpSpPr>
          <a:xfrm>
            <a:off x="-309885" y="3617406"/>
            <a:ext cx="1448824" cy="2238804"/>
            <a:chOff x="-309885" y="3617406"/>
            <a:chExt cx="1448824" cy="2238804"/>
          </a:xfrm>
        </p:grpSpPr>
        <p:grpSp>
          <p:nvGrpSpPr>
            <p:cNvPr id="57" name="Google Shape;57;p2"/>
            <p:cNvGrpSpPr/>
            <p:nvPr/>
          </p:nvGrpSpPr>
          <p:grpSpPr>
            <a:xfrm>
              <a:off x="-277007" y="3870159"/>
              <a:ext cx="981772" cy="1986051"/>
              <a:chOff x="-293545" y="3454371"/>
              <a:chExt cx="981772" cy="1986051"/>
            </a:xfrm>
          </p:grpSpPr>
          <p:sp>
            <p:nvSpPr>
              <p:cNvPr id="58" name="Google Shape;58;p2"/>
              <p:cNvSpPr/>
              <p:nvPr/>
            </p:nvSpPr>
            <p:spPr>
              <a:xfrm rot="10800000">
                <a:off x="-293545" y="345437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 rot="10800000">
                <a:off x="-156450" y="3454901"/>
                <a:ext cx="844677" cy="198552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0" name="Google Shape;60;p2"/>
            <p:cNvGrpSpPr/>
            <p:nvPr/>
          </p:nvGrpSpPr>
          <p:grpSpPr>
            <a:xfrm>
              <a:off x="363249" y="4906873"/>
              <a:ext cx="699940" cy="478601"/>
              <a:chOff x="39722" y="4349021"/>
              <a:chExt cx="1061964" cy="726143"/>
            </a:xfrm>
          </p:grpSpPr>
          <p:grpSp>
            <p:nvGrpSpPr>
              <p:cNvPr id="61" name="Google Shape;61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62" name="Google Shape;62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63" name="Google Shape;63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64" name="Google Shape;64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65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6" name="Google Shape;66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67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68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69" name="Google Shape;69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0" name="Google Shape;70;p2"/>
            <p:cNvGrpSpPr/>
            <p:nvPr/>
          </p:nvGrpSpPr>
          <p:grpSpPr>
            <a:xfrm rot="-5400000">
              <a:off x="-461873" y="3769393"/>
              <a:ext cx="1351491" cy="1047516"/>
              <a:chOff x="-2460210" y="2758493"/>
              <a:chExt cx="1351491" cy="1047516"/>
            </a:xfrm>
          </p:grpSpPr>
          <p:sp>
            <p:nvSpPr>
              <p:cNvPr id="71" name="Google Shape;71;p2"/>
              <p:cNvSpPr/>
              <p:nvPr/>
            </p:nvSpPr>
            <p:spPr>
              <a:xfrm rot="-2700000">
                <a:off x="-2341816" y="31085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 rot="-2700000">
                <a:off x="-2157466" y="30323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 rot="-2700000">
                <a:off x="-1993591" y="29561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 rot="-2700000">
                <a:off x="-1809241" y="2879954"/>
                <a:ext cx="582127" cy="575995"/>
              </a:xfrm>
              <a:custGeom>
                <a:avLst/>
                <a:gdLst/>
                <a:ahLst/>
                <a:cxnLst/>
                <a:rect l="l" t="t" r="r" b="b"/>
                <a:pathLst>
                  <a:path w="36171" h="35790" extrusionOk="0">
                    <a:moveTo>
                      <a:pt x="34030" y="1"/>
                    </a:moveTo>
                    <a:cubicBezTo>
                      <a:pt x="33531" y="1"/>
                      <a:pt x="33032" y="191"/>
                      <a:pt x="32651" y="572"/>
                    </a:cubicBezTo>
                    <a:cubicBezTo>
                      <a:pt x="31890" y="1334"/>
                      <a:pt x="31890" y="2568"/>
                      <a:pt x="32651" y="3330"/>
                    </a:cubicBezTo>
                    <a:cubicBezTo>
                      <a:pt x="33032" y="3711"/>
                      <a:pt x="33531" y="3901"/>
                      <a:pt x="34030" y="3901"/>
                    </a:cubicBezTo>
                    <a:cubicBezTo>
                      <a:pt x="34529" y="3901"/>
                      <a:pt x="35028" y="3711"/>
                      <a:pt x="35409" y="3330"/>
                    </a:cubicBezTo>
                    <a:cubicBezTo>
                      <a:pt x="36171" y="2568"/>
                      <a:pt x="36171" y="1334"/>
                      <a:pt x="35409" y="572"/>
                    </a:cubicBezTo>
                    <a:cubicBezTo>
                      <a:pt x="35028" y="191"/>
                      <a:pt x="34529" y="1"/>
                      <a:pt x="34030" y="1"/>
                    </a:cubicBezTo>
                    <a:close/>
                    <a:moveTo>
                      <a:pt x="27662" y="6385"/>
                    </a:moveTo>
                    <a:cubicBezTo>
                      <a:pt x="27163" y="6385"/>
                      <a:pt x="26664" y="6575"/>
                      <a:pt x="26283" y="6956"/>
                    </a:cubicBezTo>
                    <a:cubicBezTo>
                      <a:pt x="25521" y="7718"/>
                      <a:pt x="25521" y="8952"/>
                      <a:pt x="26283" y="9714"/>
                    </a:cubicBezTo>
                    <a:cubicBezTo>
                      <a:pt x="26664" y="10095"/>
                      <a:pt x="27163" y="10285"/>
                      <a:pt x="27662" y="10285"/>
                    </a:cubicBezTo>
                    <a:cubicBezTo>
                      <a:pt x="28161" y="10285"/>
                      <a:pt x="28660" y="10095"/>
                      <a:pt x="29040" y="9714"/>
                    </a:cubicBezTo>
                    <a:cubicBezTo>
                      <a:pt x="29802" y="8952"/>
                      <a:pt x="29802" y="7718"/>
                      <a:pt x="29040" y="6956"/>
                    </a:cubicBezTo>
                    <a:cubicBezTo>
                      <a:pt x="28660" y="6575"/>
                      <a:pt x="28161" y="6385"/>
                      <a:pt x="27662" y="6385"/>
                    </a:cubicBezTo>
                    <a:close/>
                    <a:moveTo>
                      <a:pt x="21285" y="12753"/>
                    </a:moveTo>
                    <a:cubicBezTo>
                      <a:pt x="20783" y="12753"/>
                      <a:pt x="20280" y="12944"/>
                      <a:pt x="19899" y="13325"/>
                    </a:cubicBezTo>
                    <a:cubicBezTo>
                      <a:pt x="19137" y="14086"/>
                      <a:pt x="19137" y="15336"/>
                      <a:pt x="19899" y="16097"/>
                    </a:cubicBezTo>
                    <a:cubicBezTo>
                      <a:pt x="20280" y="16478"/>
                      <a:pt x="20783" y="16669"/>
                      <a:pt x="21285" y="16669"/>
                    </a:cubicBezTo>
                    <a:cubicBezTo>
                      <a:pt x="21788" y="16669"/>
                      <a:pt x="22291" y="16478"/>
                      <a:pt x="22672" y="16097"/>
                    </a:cubicBezTo>
                    <a:cubicBezTo>
                      <a:pt x="23434" y="15336"/>
                      <a:pt x="23434" y="14086"/>
                      <a:pt x="22672" y="13325"/>
                    </a:cubicBezTo>
                    <a:cubicBezTo>
                      <a:pt x="22291" y="12944"/>
                      <a:pt x="21788" y="12753"/>
                      <a:pt x="21285" y="12753"/>
                    </a:cubicBezTo>
                    <a:close/>
                    <a:moveTo>
                      <a:pt x="14917" y="19128"/>
                    </a:moveTo>
                    <a:cubicBezTo>
                      <a:pt x="14415" y="19128"/>
                      <a:pt x="13913" y="19318"/>
                      <a:pt x="13530" y="19693"/>
                    </a:cubicBezTo>
                    <a:cubicBezTo>
                      <a:pt x="12768" y="20455"/>
                      <a:pt x="12768" y="21689"/>
                      <a:pt x="13530" y="22451"/>
                    </a:cubicBezTo>
                    <a:cubicBezTo>
                      <a:pt x="13911" y="22832"/>
                      <a:pt x="14410" y="23022"/>
                      <a:pt x="14909" y="23022"/>
                    </a:cubicBezTo>
                    <a:cubicBezTo>
                      <a:pt x="15408" y="23022"/>
                      <a:pt x="15907" y="22832"/>
                      <a:pt x="16288" y="22451"/>
                    </a:cubicBezTo>
                    <a:cubicBezTo>
                      <a:pt x="17050" y="21689"/>
                      <a:pt x="17050" y="20455"/>
                      <a:pt x="16288" y="19693"/>
                    </a:cubicBezTo>
                    <a:cubicBezTo>
                      <a:pt x="15909" y="19314"/>
                      <a:pt x="15413" y="19128"/>
                      <a:pt x="14917" y="19128"/>
                    </a:cubicBezTo>
                    <a:close/>
                    <a:moveTo>
                      <a:pt x="8525" y="25506"/>
                    </a:moveTo>
                    <a:cubicBezTo>
                      <a:pt x="8026" y="25506"/>
                      <a:pt x="7527" y="25696"/>
                      <a:pt x="7146" y="26077"/>
                    </a:cubicBezTo>
                    <a:cubicBezTo>
                      <a:pt x="6385" y="26839"/>
                      <a:pt x="6385" y="28073"/>
                      <a:pt x="7146" y="28835"/>
                    </a:cubicBezTo>
                    <a:cubicBezTo>
                      <a:pt x="7527" y="29216"/>
                      <a:pt x="8026" y="29406"/>
                      <a:pt x="8525" y="29406"/>
                    </a:cubicBezTo>
                    <a:cubicBezTo>
                      <a:pt x="9024" y="29406"/>
                      <a:pt x="9523" y="29216"/>
                      <a:pt x="9904" y="28835"/>
                    </a:cubicBezTo>
                    <a:cubicBezTo>
                      <a:pt x="10666" y="28073"/>
                      <a:pt x="10666" y="26839"/>
                      <a:pt x="9904" y="26077"/>
                    </a:cubicBezTo>
                    <a:cubicBezTo>
                      <a:pt x="9523" y="25696"/>
                      <a:pt x="9024" y="25506"/>
                      <a:pt x="8525" y="25506"/>
                    </a:cubicBezTo>
                    <a:close/>
                    <a:moveTo>
                      <a:pt x="2141" y="31874"/>
                    </a:moveTo>
                    <a:cubicBezTo>
                      <a:pt x="1642" y="31874"/>
                      <a:pt x="1143" y="32065"/>
                      <a:pt x="763" y="32446"/>
                    </a:cubicBezTo>
                    <a:cubicBezTo>
                      <a:pt x="1" y="33207"/>
                      <a:pt x="1" y="34457"/>
                      <a:pt x="763" y="35219"/>
                    </a:cubicBezTo>
                    <a:cubicBezTo>
                      <a:pt x="1143" y="35599"/>
                      <a:pt x="1642" y="35790"/>
                      <a:pt x="2141" y="35790"/>
                    </a:cubicBezTo>
                    <a:cubicBezTo>
                      <a:pt x="2640" y="35790"/>
                      <a:pt x="3139" y="35599"/>
                      <a:pt x="3520" y="35219"/>
                    </a:cubicBezTo>
                    <a:cubicBezTo>
                      <a:pt x="4282" y="34457"/>
                      <a:pt x="4282" y="33207"/>
                      <a:pt x="3520" y="32446"/>
                    </a:cubicBezTo>
                    <a:cubicBezTo>
                      <a:pt x="3139" y="32065"/>
                      <a:pt x="2640" y="31874"/>
                      <a:pt x="2141" y="31874"/>
                    </a:cubicBez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2"/>
            <p:cNvGrpSpPr/>
            <p:nvPr/>
          </p:nvGrpSpPr>
          <p:grpSpPr>
            <a:xfrm>
              <a:off x="438999" y="4567398"/>
              <a:ext cx="699940" cy="478601"/>
              <a:chOff x="39722" y="4349021"/>
              <a:chExt cx="1061964" cy="726143"/>
            </a:xfrm>
          </p:grpSpPr>
          <p:grpSp>
            <p:nvGrpSpPr>
              <p:cNvPr id="76" name="Google Shape;7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77" name="Google Shape;7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78" name="Google Shape;7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79" name="Google Shape;7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0" name="Google Shape;8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1" name="Google Shape;8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2" name="Google Shape;8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3" name="Google Shape;8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4" name="Google Shape;8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" name="Google Shape;85;p2"/>
            <p:cNvGrpSpPr/>
            <p:nvPr/>
          </p:nvGrpSpPr>
          <p:grpSpPr>
            <a:xfrm>
              <a:off x="-65076" y="4623886"/>
              <a:ext cx="699940" cy="478601"/>
              <a:chOff x="39722" y="4349021"/>
              <a:chExt cx="1061964" cy="726143"/>
            </a:xfrm>
          </p:grpSpPr>
          <p:grpSp>
            <p:nvGrpSpPr>
              <p:cNvPr id="86" name="Google Shape;86;p2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87" name="Google Shape;87;p2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88" name="Google Shape;88;p2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89" name="Google Shape;89;p2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0" name="Google Shape;90;p2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1" name="Google Shape;91;p2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2" name="Google Shape;92;p2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3" name="Google Shape;93;p2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94" name="Google Shape;94;p2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720000" y="2079325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97" name="Google Shape;97;p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200">
                <a:latin typeface="Poppins"/>
                <a:ea typeface="Poppins"/>
                <a:cs typeface="Poppins"/>
                <a:sym typeface="Poppins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98" name="Google Shape;98;p3"/>
          <p:cNvSpPr txBox="1">
            <a:spLocks noGrp="1"/>
          </p:cNvSpPr>
          <p:nvPr>
            <p:ph type="subTitle" idx="1"/>
          </p:nvPr>
        </p:nvSpPr>
        <p:spPr>
          <a:xfrm>
            <a:off x="720000" y="3252375"/>
            <a:ext cx="5598000" cy="45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9" name="Google Shape;99;p3"/>
          <p:cNvGrpSpPr/>
          <p:nvPr/>
        </p:nvGrpSpPr>
        <p:grpSpPr>
          <a:xfrm>
            <a:off x="-539206" y="-1717975"/>
            <a:ext cx="4397193" cy="4171657"/>
            <a:chOff x="-494406" y="-1584825"/>
            <a:chExt cx="4397193" cy="4171657"/>
          </a:xfrm>
        </p:grpSpPr>
        <p:grpSp>
          <p:nvGrpSpPr>
            <p:cNvPr id="100" name="Google Shape;100;p3"/>
            <p:cNvGrpSpPr/>
            <p:nvPr/>
          </p:nvGrpSpPr>
          <p:grpSpPr>
            <a:xfrm>
              <a:off x="-494406" y="-252396"/>
              <a:ext cx="1741563" cy="1288563"/>
              <a:chOff x="-494406" y="-252396"/>
              <a:chExt cx="1741563" cy="1288563"/>
            </a:xfrm>
          </p:grpSpPr>
          <p:sp>
            <p:nvSpPr>
              <p:cNvPr id="101" name="Google Shape;101;p3"/>
              <p:cNvSpPr/>
              <p:nvPr/>
            </p:nvSpPr>
            <p:spPr>
              <a:xfrm rot="2700000">
                <a:off x="-315569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" name="Google Shape;102;p3"/>
              <p:cNvSpPr/>
              <p:nvPr/>
            </p:nvSpPr>
            <p:spPr>
              <a:xfrm rot="2700000">
                <a:off x="137431" y="-53821"/>
                <a:ext cx="930891" cy="891412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18000">
                    <a:schemeClr val="lt1"/>
                  </a:gs>
                  <a:gs pos="56000">
                    <a:srgbClr val="FFFFFF">
                      <a:alpha val="0"/>
                    </a:srgbClr>
                  </a:gs>
                  <a:gs pos="74000">
                    <a:schemeClr val="lt1"/>
                  </a:gs>
                  <a:gs pos="100000">
                    <a:srgbClr val="0C0A9E">
                      <a:alpha val="20000"/>
                    </a:srgbClr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3" name="Google Shape;103;p3"/>
            <p:cNvGrpSpPr/>
            <p:nvPr/>
          </p:nvGrpSpPr>
          <p:grpSpPr>
            <a:xfrm>
              <a:off x="245875" y="-51824"/>
              <a:ext cx="208200" cy="1824700"/>
              <a:chOff x="1040050" y="3812126"/>
              <a:chExt cx="208200" cy="1824700"/>
            </a:xfrm>
          </p:grpSpPr>
          <p:sp>
            <p:nvSpPr>
              <p:cNvPr id="104" name="Google Shape;104;p3"/>
              <p:cNvSpPr/>
              <p:nvPr/>
            </p:nvSpPr>
            <p:spPr>
              <a:xfrm>
                <a:off x="1040050" y="3812126"/>
                <a:ext cx="12550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" name="Google Shape;105;p3"/>
              <p:cNvSpPr/>
              <p:nvPr/>
            </p:nvSpPr>
            <p:spPr>
              <a:xfrm>
                <a:off x="1235741" y="3812126"/>
                <a:ext cx="12509" cy="1824700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6" name="Google Shape;106;p3"/>
            <p:cNvGrpSpPr/>
            <p:nvPr/>
          </p:nvGrpSpPr>
          <p:grpSpPr>
            <a:xfrm>
              <a:off x="441574" y="-36652"/>
              <a:ext cx="699940" cy="478601"/>
              <a:chOff x="39722" y="4349021"/>
              <a:chExt cx="1061964" cy="726143"/>
            </a:xfrm>
          </p:grpSpPr>
          <p:grpSp>
            <p:nvGrpSpPr>
              <p:cNvPr id="107" name="Google Shape;10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08" name="Google Shape;10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09" name="Google Shape;10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10" name="Google Shape;11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1" name="Google Shape;11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2" name="Google Shape;11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3" name="Google Shape;11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4" name="Google Shape;11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15" name="Google Shape;11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6" name="Google Shape;116;p3"/>
            <p:cNvGrpSpPr/>
            <p:nvPr/>
          </p:nvGrpSpPr>
          <p:grpSpPr>
            <a:xfrm>
              <a:off x="955673" y="11"/>
              <a:ext cx="592576" cy="405260"/>
              <a:chOff x="39722" y="4349021"/>
              <a:chExt cx="1061964" cy="726143"/>
            </a:xfrm>
          </p:grpSpPr>
          <p:grpSp>
            <p:nvGrpSpPr>
              <p:cNvPr id="117" name="Google Shape;11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18" name="Google Shape;11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19" name="Google Shape;11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20" name="Google Shape;12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12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2" name="Google Shape;12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3" name="Google Shape;12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4" name="Google Shape;12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25" name="Google Shape;12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6" name="Google Shape;126;p3"/>
            <p:cNvGrpSpPr/>
            <p:nvPr/>
          </p:nvGrpSpPr>
          <p:grpSpPr>
            <a:xfrm>
              <a:off x="-1" y="621223"/>
              <a:ext cx="699940" cy="478601"/>
              <a:chOff x="39722" y="4349021"/>
              <a:chExt cx="1061964" cy="726143"/>
            </a:xfrm>
          </p:grpSpPr>
          <p:grpSp>
            <p:nvGrpSpPr>
              <p:cNvPr id="127" name="Google Shape;127;p3"/>
              <p:cNvGrpSpPr/>
              <p:nvPr/>
            </p:nvGrpSpPr>
            <p:grpSpPr>
              <a:xfrm rot="2700000">
                <a:off x="140502" y="4460924"/>
                <a:ext cx="524584" cy="502337"/>
                <a:chOff x="1189791" y="-1767331"/>
                <a:chExt cx="904284" cy="865933"/>
              </a:xfrm>
            </p:grpSpPr>
            <p:sp>
              <p:nvSpPr>
                <p:cNvPr id="128" name="Google Shape;128;p3"/>
                <p:cNvSpPr/>
                <p:nvPr/>
              </p:nvSpPr>
              <p:spPr>
                <a:xfrm>
                  <a:off x="1189791" y="-1767331"/>
                  <a:ext cx="904284" cy="8659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902" h="35337" extrusionOk="0">
                      <a:moveTo>
                        <a:pt x="18449" y="1"/>
                      </a:moveTo>
                      <a:cubicBezTo>
                        <a:pt x="16409" y="1"/>
                        <a:pt x="14368" y="778"/>
                        <a:pt x="12814" y="2332"/>
                      </a:cubicBezTo>
                      <a:lnTo>
                        <a:pt x="3108" y="12037"/>
                      </a:lnTo>
                      <a:cubicBezTo>
                        <a:pt x="0" y="15145"/>
                        <a:pt x="0" y="20189"/>
                        <a:pt x="3108" y="23297"/>
                      </a:cubicBezTo>
                      <a:lnTo>
                        <a:pt x="12814" y="33017"/>
                      </a:lnTo>
                      <a:cubicBezTo>
                        <a:pt x="14368" y="34564"/>
                        <a:pt x="16405" y="35337"/>
                        <a:pt x="18443" y="35337"/>
                      </a:cubicBezTo>
                      <a:cubicBezTo>
                        <a:pt x="20481" y="35337"/>
                        <a:pt x="22519" y="34564"/>
                        <a:pt x="24073" y="33017"/>
                      </a:cubicBezTo>
                      <a:lnTo>
                        <a:pt x="33794" y="23297"/>
                      </a:lnTo>
                      <a:cubicBezTo>
                        <a:pt x="36902" y="20189"/>
                        <a:pt x="36902" y="15145"/>
                        <a:pt x="33794" y="12037"/>
                      </a:cubicBezTo>
                      <a:lnTo>
                        <a:pt x="24073" y="2332"/>
                      </a:lnTo>
                      <a:cubicBezTo>
                        <a:pt x="22527" y="778"/>
                        <a:pt x="20489" y="1"/>
                        <a:pt x="18449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129" name="Google Shape;129;p3"/>
                <p:cNvGrpSpPr/>
                <p:nvPr/>
              </p:nvGrpSpPr>
              <p:grpSpPr>
                <a:xfrm>
                  <a:off x="1232795" y="-1740829"/>
                  <a:ext cx="717621" cy="717392"/>
                  <a:chOff x="1483457" y="3953671"/>
                  <a:chExt cx="717621" cy="717392"/>
                </a:xfrm>
              </p:grpSpPr>
              <p:sp>
                <p:nvSpPr>
                  <p:cNvPr id="130" name="Google Shape;130;p3"/>
                  <p:cNvSpPr/>
                  <p:nvPr/>
                </p:nvSpPr>
                <p:spPr>
                  <a:xfrm>
                    <a:off x="1483457" y="425726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1" name="Google Shape;131;p3"/>
                  <p:cNvSpPr/>
                  <p:nvPr/>
                </p:nvSpPr>
                <p:spPr>
                  <a:xfrm>
                    <a:off x="1635483" y="4105239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1" y="381"/>
                        </a:lnTo>
                        <a:lnTo>
                          <a:pt x="26740" y="27120"/>
                        </a:lnTo>
                        <a:lnTo>
                          <a:pt x="27121" y="26755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2" name="Google Shape;132;p3"/>
                  <p:cNvSpPr/>
                  <p:nvPr/>
                </p:nvSpPr>
                <p:spPr>
                  <a:xfrm>
                    <a:off x="1711267" y="4029455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1" y="1"/>
                        </a:moveTo>
                        <a:lnTo>
                          <a:pt x="0" y="382"/>
                        </a:lnTo>
                        <a:lnTo>
                          <a:pt x="26755" y="27121"/>
                        </a:lnTo>
                        <a:lnTo>
                          <a:pt x="27120" y="26755"/>
                        </a:lnTo>
                        <a:lnTo>
                          <a:pt x="381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3" name="Google Shape;133;p3"/>
                  <p:cNvSpPr/>
                  <p:nvPr/>
                </p:nvSpPr>
                <p:spPr>
                  <a:xfrm>
                    <a:off x="1559470" y="418148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66" y="1"/>
                        </a:moveTo>
                        <a:lnTo>
                          <a:pt x="0" y="382"/>
                        </a:lnTo>
                        <a:lnTo>
                          <a:pt x="26739" y="27121"/>
                        </a:lnTo>
                        <a:lnTo>
                          <a:pt x="27120" y="26740"/>
                        </a:lnTo>
                        <a:lnTo>
                          <a:pt x="366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34" name="Google Shape;134;p3"/>
                  <p:cNvSpPr/>
                  <p:nvPr/>
                </p:nvSpPr>
                <p:spPr>
                  <a:xfrm>
                    <a:off x="1787280" y="3953671"/>
                    <a:ext cx="413799" cy="41379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7121" h="27121" extrusionOk="0">
                        <a:moveTo>
                          <a:pt x="382" y="1"/>
                        </a:moveTo>
                        <a:lnTo>
                          <a:pt x="1" y="382"/>
                        </a:lnTo>
                        <a:lnTo>
                          <a:pt x="26740" y="27121"/>
                        </a:lnTo>
                        <a:lnTo>
                          <a:pt x="27121" y="26740"/>
                        </a:lnTo>
                        <a:lnTo>
                          <a:pt x="382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135" name="Google Shape;135;p3"/>
              <p:cNvSpPr/>
              <p:nvPr/>
            </p:nvSpPr>
            <p:spPr>
              <a:xfrm rot="-2700000">
                <a:off x="542534" y="4469276"/>
                <a:ext cx="492898" cy="391560"/>
              </a:xfrm>
              <a:custGeom>
                <a:avLst/>
                <a:gdLst/>
                <a:ahLst/>
                <a:cxnLst/>
                <a:rect l="l" t="t" r="r" b="b"/>
                <a:pathLst>
                  <a:path w="44612" h="35440" extrusionOk="0">
                    <a:moveTo>
                      <a:pt x="40817" y="1"/>
                    </a:moveTo>
                    <a:lnTo>
                      <a:pt x="37420" y="3383"/>
                    </a:lnTo>
                    <a:lnTo>
                      <a:pt x="41213" y="7177"/>
                    </a:lnTo>
                    <a:lnTo>
                      <a:pt x="44611" y="3779"/>
                    </a:lnTo>
                    <a:lnTo>
                      <a:pt x="40817" y="1"/>
                    </a:lnTo>
                    <a:close/>
                    <a:moveTo>
                      <a:pt x="22184" y="4099"/>
                    </a:moveTo>
                    <a:lnTo>
                      <a:pt x="18801" y="7482"/>
                    </a:lnTo>
                    <a:lnTo>
                      <a:pt x="22595" y="11275"/>
                    </a:lnTo>
                    <a:lnTo>
                      <a:pt x="25978" y="7878"/>
                    </a:lnTo>
                    <a:lnTo>
                      <a:pt x="22184" y="4099"/>
                    </a:lnTo>
                    <a:close/>
                    <a:moveTo>
                      <a:pt x="15983" y="10300"/>
                    </a:moveTo>
                    <a:lnTo>
                      <a:pt x="12585" y="13698"/>
                    </a:lnTo>
                    <a:lnTo>
                      <a:pt x="16379" y="17476"/>
                    </a:lnTo>
                    <a:lnTo>
                      <a:pt x="19776" y="14094"/>
                    </a:lnTo>
                    <a:lnTo>
                      <a:pt x="15983" y="10300"/>
                    </a:lnTo>
                    <a:close/>
                    <a:moveTo>
                      <a:pt x="9431" y="16852"/>
                    </a:moveTo>
                    <a:lnTo>
                      <a:pt x="6034" y="20249"/>
                    </a:lnTo>
                    <a:lnTo>
                      <a:pt x="15190" y="29406"/>
                    </a:lnTo>
                    <a:lnTo>
                      <a:pt x="18588" y="26008"/>
                    </a:lnTo>
                    <a:lnTo>
                      <a:pt x="9431" y="16852"/>
                    </a:lnTo>
                    <a:close/>
                    <a:moveTo>
                      <a:pt x="3383" y="22885"/>
                    </a:moveTo>
                    <a:lnTo>
                      <a:pt x="0" y="26283"/>
                    </a:lnTo>
                    <a:lnTo>
                      <a:pt x="9157" y="35440"/>
                    </a:lnTo>
                    <a:lnTo>
                      <a:pt x="12555" y="32057"/>
                    </a:lnTo>
                    <a:lnTo>
                      <a:pt x="3383" y="22885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" name="Google Shape;136;p3"/>
            <p:cNvGrpSpPr/>
            <p:nvPr/>
          </p:nvGrpSpPr>
          <p:grpSpPr>
            <a:xfrm rot="-8100000">
              <a:off x="540898" y="-1172741"/>
              <a:ext cx="2552124" cy="3347490"/>
              <a:chOff x="2976325" y="908175"/>
              <a:chExt cx="4028179" cy="5283555"/>
            </a:xfrm>
          </p:grpSpPr>
          <p:sp>
            <p:nvSpPr>
              <p:cNvPr id="137" name="Google Shape;137;p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5"/>
          <p:cNvSpPr txBox="1">
            <a:spLocks noGrp="1"/>
          </p:cNvSpPr>
          <p:nvPr>
            <p:ph type="subTitle" idx="1"/>
          </p:nvPr>
        </p:nvSpPr>
        <p:spPr>
          <a:xfrm>
            <a:off x="4999903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7" name="Google Shape;177;p5"/>
          <p:cNvSpPr txBox="1">
            <a:spLocks noGrp="1"/>
          </p:cNvSpPr>
          <p:nvPr>
            <p:ph type="subTitle" idx="2"/>
          </p:nvPr>
        </p:nvSpPr>
        <p:spPr>
          <a:xfrm>
            <a:off x="1803800" y="2372500"/>
            <a:ext cx="2340300" cy="132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78" name="Google Shape;178;p5"/>
          <p:cNvSpPr txBox="1">
            <a:spLocks noGrp="1"/>
          </p:cNvSpPr>
          <p:nvPr>
            <p:ph type="subTitle" idx="3"/>
          </p:nvPr>
        </p:nvSpPr>
        <p:spPr>
          <a:xfrm>
            <a:off x="4999908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179" name="Google Shape;179;p5"/>
          <p:cNvSpPr txBox="1">
            <a:spLocks noGrp="1"/>
          </p:cNvSpPr>
          <p:nvPr>
            <p:ph type="subTitle" idx="4"/>
          </p:nvPr>
        </p:nvSpPr>
        <p:spPr>
          <a:xfrm>
            <a:off x="1803800" y="2048488"/>
            <a:ext cx="23403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0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180" name="Google Shape;180;p5"/>
          <p:cNvGrpSpPr/>
          <p:nvPr/>
        </p:nvGrpSpPr>
        <p:grpSpPr>
          <a:xfrm>
            <a:off x="7579113" y="-890399"/>
            <a:ext cx="2898275" cy="3032950"/>
            <a:chOff x="7198113" y="-890399"/>
            <a:chExt cx="2898275" cy="3032950"/>
          </a:xfrm>
        </p:grpSpPr>
        <p:pic>
          <p:nvPicPr>
            <p:cNvPr id="181" name="Google Shape;181;p5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-5400000">
              <a:off x="7130775" y="-823062"/>
              <a:ext cx="3032950" cy="289827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2" name="Google Shape;182;p5"/>
            <p:cNvGrpSpPr/>
            <p:nvPr/>
          </p:nvGrpSpPr>
          <p:grpSpPr>
            <a:xfrm>
              <a:off x="8319318" y="-249682"/>
              <a:ext cx="1460040" cy="1171886"/>
              <a:chOff x="7945225" y="4302000"/>
              <a:chExt cx="904666" cy="726121"/>
            </a:xfrm>
          </p:grpSpPr>
          <p:sp>
            <p:nvSpPr>
              <p:cNvPr id="183" name="Google Shape;183;p5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5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5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6" name="Google Shape;186;p5"/>
          <p:cNvGrpSpPr/>
          <p:nvPr/>
        </p:nvGrpSpPr>
        <p:grpSpPr>
          <a:xfrm>
            <a:off x="-613920" y="3693606"/>
            <a:ext cx="2048057" cy="2238804"/>
            <a:chOff x="-461520" y="3617406"/>
            <a:chExt cx="2048057" cy="2238804"/>
          </a:xfrm>
        </p:grpSpPr>
        <p:grpSp>
          <p:nvGrpSpPr>
            <p:cNvPr id="187" name="Google Shape;187;p5"/>
            <p:cNvGrpSpPr/>
            <p:nvPr/>
          </p:nvGrpSpPr>
          <p:grpSpPr>
            <a:xfrm>
              <a:off x="-461520" y="3617406"/>
              <a:ext cx="1916534" cy="2238804"/>
              <a:chOff x="-461520" y="3617406"/>
              <a:chExt cx="1916534" cy="2238804"/>
            </a:xfrm>
          </p:grpSpPr>
          <p:grpSp>
            <p:nvGrpSpPr>
              <p:cNvPr id="188" name="Google Shape;188;p5"/>
              <p:cNvGrpSpPr/>
              <p:nvPr/>
            </p:nvGrpSpPr>
            <p:grpSpPr>
              <a:xfrm flipH="1">
                <a:off x="-461520" y="4010132"/>
                <a:ext cx="1916534" cy="1538287"/>
                <a:chOff x="7945225" y="4302000"/>
                <a:chExt cx="904666" cy="726121"/>
              </a:xfrm>
            </p:grpSpPr>
            <p:sp>
              <p:nvSpPr>
                <p:cNvPr id="189" name="Google Shape;189;p5"/>
                <p:cNvSpPr/>
                <p:nvPr/>
              </p:nvSpPr>
              <p:spPr>
                <a:xfrm>
                  <a:off x="8176775" y="4445200"/>
                  <a:ext cx="673116" cy="5829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0" name="Google Shape;190;p5"/>
                <p:cNvSpPr/>
                <p:nvPr/>
              </p:nvSpPr>
              <p:spPr>
                <a:xfrm>
                  <a:off x="8164350" y="43020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1" name="Google Shape;191;p5"/>
                <p:cNvSpPr/>
                <p:nvPr/>
              </p:nvSpPr>
              <p:spPr>
                <a:xfrm>
                  <a:off x="7945225" y="4445200"/>
                  <a:ext cx="480925" cy="41648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1285" h="44413" extrusionOk="0">
                      <a:moveTo>
                        <a:pt x="12814" y="0"/>
                      </a:moveTo>
                      <a:lnTo>
                        <a:pt x="0" y="22199"/>
                      </a:lnTo>
                      <a:lnTo>
                        <a:pt x="12814" y="44413"/>
                      </a:lnTo>
                      <a:lnTo>
                        <a:pt x="38471" y="44413"/>
                      </a:lnTo>
                      <a:lnTo>
                        <a:pt x="51285" y="22199"/>
                      </a:lnTo>
                      <a:lnTo>
                        <a:pt x="38471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22000">
                      <a:schemeClr val="lt1"/>
                    </a:gs>
                    <a:gs pos="45000">
                      <a:srgbClr val="FFFFFF">
                        <a:alpha val="0"/>
                      </a:srgbClr>
                    </a:gs>
                    <a:gs pos="100000">
                      <a:srgbClr val="0C0A9E">
                        <a:alpha val="50196"/>
                      </a:srgbClr>
                    </a:gs>
                  </a:gsLst>
                  <a:lin ang="2698631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92" name="Google Shape;192;p5"/>
              <p:cNvGrpSpPr/>
              <p:nvPr/>
            </p:nvGrpSpPr>
            <p:grpSpPr>
              <a:xfrm>
                <a:off x="-309885" y="3617406"/>
                <a:ext cx="1448824" cy="2238804"/>
                <a:chOff x="-309885" y="3617406"/>
                <a:chExt cx="1448824" cy="2238804"/>
              </a:xfrm>
            </p:grpSpPr>
            <p:grpSp>
              <p:nvGrpSpPr>
                <p:cNvPr id="193" name="Google Shape;193;p5"/>
                <p:cNvGrpSpPr/>
                <p:nvPr/>
              </p:nvGrpSpPr>
              <p:grpSpPr>
                <a:xfrm>
                  <a:off x="-277007" y="3870159"/>
                  <a:ext cx="981772" cy="1986051"/>
                  <a:chOff x="-293545" y="3454371"/>
                  <a:chExt cx="981772" cy="1986051"/>
                </a:xfrm>
              </p:grpSpPr>
              <p:sp>
                <p:nvSpPr>
                  <p:cNvPr id="194" name="Google Shape;194;p5"/>
                  <p:cNvSpPr/>
                  <p:nvPr/>
                </p:nvSpPr>
                <p:spPr>
                  <a:xfrm rot="10800000">
                    <a:off x="-293545" y="345437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1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64"/>
                          <a:pt x="23632" y="11321"/>
                          <a:pt x="23632" y="11808"/>
                        </a:cubicBezTo>
                        <a:cubicBezTo>
                          <a:pt x="23632" y="12311"/>
                          <a:pt x="23434" y="12768"/>
                          <a:pt x="23098" y="13104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5"/>
                        </a:lnTo>
                        <a:cubicBezTo>
                          <a:pt x="16547" y="11489"/>
                          <a:pt x="16029" y="11260"/>
                          <a:pt x="15435" y="11260"/>
                        </a:cubicBezTo>
                        <a:cubicBezTo>
                          <a:pt x="14841" y="11260"/>
                          <a:pt x="14307" y="11489"/>
                          <a:pt x="13911" y="11885"/>
                        </a:cubicBezTo>
                        <a:lnTo>
                          <a:pt x="12525" y="13271"/>
                        </a:lnTo>
                        <a:cubicBezTo>
                          <a:pt x="12129" y="13698"/>
                          <a:pt x="11900" y="14231"/>
                          <a:pt x="11900" y="14795"/>
                        </a:cubicBezTo>
                        <a:cubicBezTo>
                          <a:pt x="11900" y="15374"/>
                          <a:pt x="12129" y="15922"/>
                          <a:pt x="12525" y="16318"/>
                        </a:cubicBezTo>
                        <a:cubicBezTo>
                          <a:pt x="12860" y="16669"/>
                          <a:pt x="13058" y="17126"/>
                          <a:pt x="13058" y="17629"/>
                        </a:cubicBezTo>
                        <a:cubicBezTo>
                          <a:pt x="13058" y="18116"/>
                          <a:pt x="12860" y="18573"/>
                          <a:pt x="12525" y="18924"/>
                        </a:cubicBezTo>
                        <a:lnTo>
                          <a:pt x="11489" y="19944"/>
                        </a:lnTo>
                        <a:cubicBezTo>
                          <a:pt x="11154" y="20295"/>
                          <a:pt x="10696" y="20478"/>
                          <a:pt x="10209" y="20478"/>
                        </a:cubicBezTo>
                        <a:lnTo>
                          <a:pt x="9569" y="20478"/>
                        </a:lnTo>
                        <a:cubicBezTo>
                          <a:pt x="8990" y="20478"/>
                          <a:pt x="8457" y="20706"/>
                          <a:pt x="8045" y="21102"/>
                        </a:cubicBezTo>
                        <a:lnTo>
                          <a:pt x="3353" y="25810"/>
                        </a:lnTo>
                        <a:cubicBezTo>
                          <a:pt x="2515" y="26648"/>
                          <a:pt x="2515" y="28004"/>
                          <a:pt x="3353" y="28842"/>
                        </a:cubicBezTo>
                        <a:lnTo>
                          <a:pt x="10529" y="36018"/>
                        </a:lnTo>
                        <a:cubicBezTo>
                          <a:pt x="10864" y="36369"/>
                          <a:pt x="11062" y="36826"/>
                          <a:pt x="11062" y="37313"/>
                        </a:cubicBezTo>
                        <a:cubicBezTo>
                          <a:pt x="11062" y="37801"/>
                          <a:pt x="10864" y="38273"/>
                          <a:pt x="10529" y="38608"/>
                        </a:cubicBezTo>
                        <a:lnTo>
                          <a:pt x="8198" y="40940"/>
                        </a:lnTo>
                        <a:cubicBezTo>
                          <a:pt x="7802" y="41351"/>
                          <a:pt x="7573" y="41884"/>
                          <a:pt x="7573" y="42463"/>
                        </a:cubicBezTo>
                        <a:lnTo>
                          <a:pt x="7573" y="47720"/>
                        </a:lnTo>
                        <a:cubicBezTo>
                          <a:pt x="7573" y="48207"/>
                          <a:pt x="7390" y="48664"/>
                          <a:pt x="7040" y="49015"/>
                        </a:cubicBezTo>
                        <a:lnTo>
                          <a:pt x="1" y="56054"/>
                        </a:lnTo>
                        <a:lnTo>
                          <a:pt x="199" y="56267"/>
                        </a:lnTo>
                        <a:lnTo>
                          <a:pt x="7268" y="49274"/>
                        </a:lnTo>
                        <a:cubicBezTo>
                          <a:pt x="7664" y="48862"/>
                          <a:pt x="7893" y="48329"/>
                          <a:pt x="7893" y="47750"/>
                        </a:cubicBezTo>
                        <a:lnTo>
                          <a:pt x="7893" y="42494"/>
                        </a:lnTo>
                        <a:cubicBezTo>
                          <a:pt x="7893" y="42006"/>
                          <a:pt x="8091" y="41549"/>
                          <a:pt x="8426" y="41199"/>
                        </a:cubicBezTo>
                        <a:lnTo>
                          <a:pt x="10757" y="38883"/>
                        </a:lnTo>
                        <a:cubicBezTo>
                          <a:pt x="11154" y="38456"/>
                          <a:pt x="11382" y="37923"/>
                          <a:pt x="11382" y="37359"/>
                        </a:cubicBezTo>
                        <a:cubicBezTo>
                          <a:pt x="11382" y="36765"/>
                          <a:pt x="11154" y="36232"/>
                          <a:pt x="10757" y="35835"/>
                        </a:cubicBezTo>
                        <a:lnTo>
                          <a:pt x="3581" y="28644"/>
                        </a:lnTo>
                        <a:cubicBezTo>
                          <a:pt x="2850" y="27943"/>
                          <a:pt x="2850" y="26785"/>
                          <a:pt x="3581" y="26054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67"/>
                        </a:lnTo>
                        <a:cubicBezTo>
                          <a:pt x="13149" y="18741"/>
                          <a:pt x="13378" y="18208"/>
                          <a:pt x="13378" y="17644"/>
                        </a:cubicBezTo>
                        <a:cubicBezTo>
                          <a:pt x="13378" y="17050"/>
                          <a:pt x="13149" y="16516"/>
                          <a:pt x="12753" y="16120"/>
                        </a:cubicBezTo>
                        <a:cubicBezTo>
                          <a:pt x="12418" y="15770"/>
                          <a:pt x="12220" y="15313"/>
                          <a:pt x="12220" y="14825"/>
                        </a:cubicBezTo>
                        <a:cubicBezTo>
                          <a:pt x="12220" y="14322"/>
                          <a:pt x="12418" y="13865"/>
                          <a:pt x="12753" y="13530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8" y="11595"/>
                          <a:pt x="16395" y="11793"/>
                          <a:pt x="16730" y="12128"/>
                        </a:cubicBezTo>
                        <a:lnTo>
                          <a:pt x="19107" y="14520"/>
                        </a:lnTo>
                        <a:cubicBezTo>
                          <a:pt x="19526" y="14939"/>
                          <a:pt x="20074" y="15149"/>
                          <a:pt x="20623" y="15149"/>
                        </a:cubicBezTo>
                        <a:cubicBezTo>
                          <a:pt x="21171" y="15149"/>
                          <a:pt x="21720" y="14939"/>
                          <a:pt x="22139" y="14520"/>
                        </a:cubicBezTo>
                        <a:lnTo>
                          <a:pt x="23297" y="13347"/>
                        </a:lnTo>
                        <a:cubicBezTo>
                          <a:pt x="23708" y="12936"/>
                          <a:pt x="23936" y="12403"/>
                          <a:pt x="23936" y="11824"/>
                        </a:cubicBezTo>
                        <a:cubicBezTo>
                          <a:pt x="23936" y="11260"/>
                          <a:pt x="23708" y="10711"/>
                          <a:pt x="23297" y="10300"/>
                        </a:cubicBezTo>
                        <a:lnTo>
                          <a:pt x="12997" y="1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5" name="Google Shape;195;p5"/>
                  <p:cNvSpPr/>
                  <p:nvPr/>
                </p:nvSpPr>
                <p:spPr>
                  <a:xfrm rot="10800000">
                    <a:off x="-156450" y="3454901"/>
                    <a:ext cx="844677" cy="1985522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3937" h="56267" extrusionOk="0">
                        <a:moveTo>
                          <a:pt x="12997" y="0"/>
                        </a:moveTo>
                        <a:lnTo>
                          <a:pt x="12784" y="214"/>
                        </a:lnTo>
                        <a:lnTo>
                          <a:pt x="23098" y="10513"/>
                        </a:lnTo>
                        <a:cubicBezTo>
                          <a:pt x="23434" y="10848"/>
                          <a:pt x="23632" y="11305"/>
                          <a:pt x="23632" y="11808"/>
                        </a:cubicBezTo>
                        <a:cubicBezTo>
                          <a:pt x="23632" y="12296"/>
                          <a:pt x="23434" y="12753"/>
                          <a:pt x="23098" y="13103"/>
                        </a:cubicBezTo>
                        <a:lnTo>
                          <a:pt x="21925" y="14261"/>
                        </a:lnTo>
                        <a:cubicBezTo>
                          <a:pt x="21575" y="14627"/>
                          <a:pt x="21110" y="14810"/>
                          <a:pt x="20642" y="14810"/>
                        </a:cubicBezTo>
                        <a:cubicBezTo>
                          <a:pt x="20173" y="14810"/>
                          <a:pt x="19701" y="14627"/>
                          <a:pt x="19335" y="14261"/>
                        </a:cubicBezTo>
                        <a:lnTo>
                          <a:pt x="16958" y="11884"/>
                        </a:lnTo>
                        <a:cubicBezTo>
                          <a:pt x="16547" y="11488"/>
                          <a:pt x="16029" y="11260"/>
                          <a:pt x="15435" y="11260"/>
                        </a:cubicBezTo>
                        <a:cubicBezTo>
                          <a:pt x="14840" y="11260"/>
                          <a:pt x="14307" y="11488"/>
                          <a:pt x="13911" y="11884"/>
                        </a:cubicBezTo>
                        <a:lnTo>
                          <a:pt x="12525" y="13271"/>
                        </a:lnTo>
                        <a:cubicBezTo>
                          <a:pt x="11687" y="14109"/>
                          <a:pt x="11687" y="15465"/>
                          <a:pt x="12525" y="16303"/>
                        </a:cubicBezTo>
                        <a:cubicBezTo>
                          <a:pt x="12860" y="16638"/>
                          <a:pt x="13058" y="17095"/>
                          <a:pt x="13058" y="17598"/>
                        </a:cubicBezTo>
                        <a:cubicBezTo>
                          <a:pt x="13058" y="18085"/>
                          <a:pt x="12860" y="18543"/>
                          <a:pt x="12525" y="18893"/>
                        </a:cubicBezTo>
                        <a:lnTo>
                          <a:pt x="11489" y="19914"/>
                        </a:lnTo>
                        <a:cubicBezTo>
                          <a:pt x="11153" y="20264"/>
                          <a:pt x="10696" y="20447"/>
                          <a:pt x="10193" y="20447"/>
                        </a:cubicBezTo>
                        <a:lnTo>
                          <a:pt x="9569" y="20447"/>
                        </a:lnTo>
                        <a:cubicBezTo>
                          <a:pt x="8975" y="20447"/>
                          <a:pt x="8441" y="20676"/>
                          <a:pt x="8045" y="21087"/>
                        </a:cubicBezTo>
                        <a:lnTo>
                          <a:pt x="3337" y="25780"/>
                        </a:lnTo>
                        <a:cubicBezTo>
                          <a:pt x="2941" y="26206"/>
                          <a:pt x="2713" y="26739"/>
                          <a:pt x="2713" y="27303"/>
                        </a:cubicBezTo>
                        <a:cubicBezTo>
                          <a:pt x="2713" y="27897"/>
                          <a:pt x="2941" y="28431"/>
                          <a:pt x="3337" y="28827"/>
                        </a:cubicBezTo>
                        <a:lnTo>
                          <a:pt x="10529" y="36018"/>
                        </a:lnTo>
                        <a:cubicBezTo>
                          <a:pt x="11245" y="36719"/>
                          <a:pt x="11245" y="37877"/>
                          <a:pt x="10529" y="38608"/>
                        </a:cubicBezTo>
                        <a:lnTo>
                          <a:pt x="8198" y="40924"/>
                        </a:lnTo>
                        <a:cubicBezTo>
                          <a:pt x="7801" y="41351"/>
                          <a:pt x="7573" y="41884"/>
                          <a:pt x="7573" y="42448"/>
                        </a:cubicBezTo>
                        <a:lnTo>
                          <a:pt x="7573" y="47704"/>
                        </a:lnTo>
                        <a:cubicBezTo>
                          <a:pt x="7573" y="48207"/>
                          <a:pt x="7375" y="48664"/>
                          <a:pt x="7040" y="48999"/>
                        </a:cubicBezTo>
                        <a:lnTo>
                          <a:pt x="1" y="56053"/>
                        </a:lnTo>
                        <a:lnTo>
                          <a:pt x="199" y="56267"/>
                        </a:lnTo>
                        <a:lnTo>
                          <a:pt x="7268" y="49212"/>
                        </a:lnTo>
                        <a:cubicBezTo>
                          <a:pt x="7664" y="48801"/>
                          <a:pt x="7893" y="48268"/>
                          <a:pt x="7893" y="47689"/>
                        </a:cubicBezTo>
                        <a:lnTo>
                          <a:pt x="7893" y="42432"/>
                        </a:lnTo>
                        <a:cubicBezTo>
                          <a:pt x="7893" y="41945"/>
                          <a:pt x="8091" y="41473"/>
                          <a:pt x="8426" y="41137"/>
                        </a:cubicBezTo>
                        <a:lnTo>
                          <a:pt x="10757" y="38806"/>
                        </a:lnTo>
                        <a:cubicBezTo>
                          <a:pt x="11595" y="37984"/>
                          <a:pt x="11595" y="36628"/>
                          <a:pt x="10757" y="35790"/>
                        </a:cubicBezTo>
                        <a:lnTo>
                          <a:pt x="3581" y="28598"/>
                        </a:lnTo>
                        <a:cubicBezTo>
                          <a:pt x="3231" y="28263"/>
                          <a:pt x="3048" y="27806"/>
                          <a:pt x="3048" y="27318"/>
                        </a:cubicBezTo>
                        <a:cubicBezTo>
                          <a:pt x="3048" y="26816"/>
                          <a:pt x="3231" y="26359"/>
                          <a:pt x="3581" y="26023"/>
                        </a:cubicBezTo>
                        <a:lnTo>
                          <a:pt x="8274" y="21346"/>
                        </a:lnTo>
                        <a:cubicBezTo>
                          <a:pt x="8624" y="21011"/>
                          <a:pt x="9081" y="20813"/>
                          <a:pt x="9569" y="20813"/>
                        </a:cubicBezTo>
                        <a:lnTo>
                          <a:pt x="10209" y="20813"/>
                        </a:lnTo>
                        <a:cubicBezTo>
                          <a:pt x="10788" y="20813"/>
                          <a:pt x="11321" y="20584"/>
                          <a:pt x="11732" y="20188"/>
                        </a:cubicBezTo>
                        <a:lnTo>
                          <a:pt x="12753" y="19152"/>
                        </a:lnTo>
                        <a:cubicBezTo>
                          <a:pt x="13149" y="18741"/>
                          <a:pt x="13378" y="18207"/>
                          <a:pt x="13378" y="17628"/>
                        </a:cubicBezTo>
                        <a:cubicBezTo>
                          <a:pt x="13378" y="17049"/>
                          <a:pt x="13149" y="16516"/>
                          <a:pt x="12753" y="16105"/>
                        </a:cubicBezTo>
                        <a:cubicBezTo>
                          <a:pt x="12037" y="15404"/>
                          <a:pt x="12037" y="14246"/>
                          <a:pt x="12753" y="13515"/>
                        </a:cubicBezTo>
                        <a:lnTo>
                          <a:pt x="14140" y="12128"/>
                        </a:lnTo>
                        <a:cubicBezTo>
                          <a:pt x="14490" y="11793"/>
                          <a:pt x="14947" y="11595"/>
                          <a:pt x="15435" y="11595"/>
                        </a:cubicBezTo>
                        <a:cubicBezTo>
                          <a:pt x="15937" y="11595"/>
                          <a:pt x="16395" y="11793"/>
                          <a:pt x="16730" y="12128"/>
                        </a:cubicBezTo>
                        <a:lnTo>
                          <a:pt x="19106" y="14505"/>
                        </a:lnTo>
                        <a:cubicBezTo>
                          <a:pt x="19525" y="14924"/>
                          <a:pt x="20074" y="15133"/>
                          <a:pt x="20622" y="15133"/>
                        </a:cubicBezTo>
                        <a:cubicBezTo>
                          <a:pt x="21171" y="15133"/>
                          <a:pt x="21719" y="14924"/>
                          <a:pt x="22138" y="14505"/>
                        </a:cubicBezTo>
                        <a:lnTo>
                          <a:pt x="23296" y="13347"/>
                        </a:lnTo>
                        <a:cubicBezTo>
                          <a:pt x="23708" y="12936"/>
                          <a:pt x="23936" y="12402"/>
                          <a:pt x="23936" y="11823"/>
                        </a:cubicBezTo>
                        <a:cubicBezTo>
                          <a:pt x="23936" y="11229"/>
                          <a:pt x="23708" y="10696"/>
                          <a:pt x="23296" y="10300"/>
                        </a:cubicBezTo>
                        <a:lnTo>
                          <a:pt x="12997" y="0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chemeClr val="dk2"/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lin ang="5400700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96" name="Google Shape;196;p5"/>
                <p:cNvGrpSpPr/>
                <p:nvPr/>
              </p:nvGrpSpPr>
              <p:grpSpPr>
                <a:xfrm>
                  <a:off x="363249" y="4906873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197" name="Google Shape;197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198" name="Google Shape;198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199" name="Google Shape;199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00" name="Google Shape;200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1" name="Google Shape;201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2" name="Google Shape;202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3" name="Google Shape;203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04" name="Google Shape;204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05" name="Google Shape;205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06" name="Google Shape;206;p5"/>
                <p:cNvGrpSpPr/>
                <p:nvPr/>
              </p:nvGrpSpPr>
              <p:grpSpPr>
                <a:xfrm rot="-5400000">
                  <a:off x="-461873" y="3769393"/>
                  <a:ext cx="1351491" cy="1047516"/>
                  <a:chOff x="-2460210" y="2758493"/>
                  <a:chExt cx="1351491" cy="1047516"/>
                </a:xfrm>
              </p:grpSpPr>
              <p:sp>
                <p:nvSpPr>
                  <p:cNvPr id="207" name="Google Shape;207;p5"/>
                  <p:cNvSpPr/>
                  <p:nvPr/>
                </p:nvSpPr>
                <p:spPr>
                  <a:xfrm rot="-2700000">
                    <a:off x="-2341816" y="31085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8" name="Google Shape;208;p5"/>
                  <p:cNvSpPr/>
                  <p:nvPr/>
                </p:nvSpPr>
                <p:spPr>
                  <a:xfrm rot="-2700000">
                    <a:off x="-2157466" y="30323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09" name="Google Shape;209;p5"/>
                  <p:cNvSpPr/>
                  <p:nvPr/>
                </p:nvSpPr>
                <p:spPr>
                  <a:xfrm rot="-2700000">
                    <a:off x="-1993591" y="29561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0" name="Google Shape;210;p5"/>
                  <p:cNvSpPr/>
                  <p:nvPr/>
                </p:nvSpPr>
                <p:spPr>
                  <a:xfrm rot="-2700000">
                    <a:off x="-1809241" y="2879954"/>
                    <a:ext cx="582127" cy="57599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6171" h="35790" extrusionOk="0">
                        <a:moveTo>
                          <a:pt x="34030" y="1"/>
                        </a:moveTo>
                        <a:cubicBezTo>
                          <a:pt x="33531" y="1"/>
                          <a:pt x="33032" y="191"/>
                          <a:pt x="32651" y="572"/>
                        </a:cubicBezTo>
                        <a:cubicBezTo>
                          <a:pt x="31890" y="1334"/>
                          <a:pt x="31890" y="2568"/>
                          <a:pt x="32651" y="3330"/>
                        </a:cubicBezTo>
                        <a:cubicBezTo>
                          <a:pt x="33032" y="3711"/>
                          <a:pt x="33531" y="3901"/>
                          <a:pt x="34030" y="3901"/>
                        </a:cubicBezTo>
                        <a:cubicBezTo>
                          <a:pt x="34529" y="3901"/>
                          <a:pt x="35028" y="3711"/>
                          <a:pt x="35409" y="3330"/>
                        </a:cubicBezTo>
                        <a:cubicBezTo>
                          <a:pt x="36171" y="2568"/>
                          <a:pt x="36171" y="1334"/>
                          <a:pt x="35409" y="572"/>
                        </a:cubicBezTo>
                        <a:cubicBezTo>
                          <a:pt x="35028" y="191"/>
                          <a:pt x="34529" y="1"/>
                          <a:pt x="34030" y="1"/>
                        </a:cubicBezTo>
                        <a:close/>
                        <a:moveTo>
                          <a:pt x="27662" y="6385"/>
                        </a:moveTo>
                        <a:cubicBezTo>
                          <a:pt x="27163" y="6385"/>
                          <a:pt x="26664" y="6575"/>
                          <a:pt x="26283" y="6956"/>
                        </a:cubicBezTo>
                        <a:cubicBezTo>
                          <a:pt x="25521" y="7718"/>
                          <a:pt x="25521" y="8952"/>
                          <a:pt x="26283" y="9714"/>
                        </a:cubicBezTo>
                        <a:cubicBezTo>
                          <a:pt x="26664" y="10095"/>
                          <a:pt x="27163" y="10285"/>
                          <a:pt x="27662" y="10285"/>
                        </a:cubicBezTo>
                        <a:cubicBezTo>
                          <a:pt x="28161" y="10285"/>
                          <a:pt x="28660" y="10095"/>
                          <a:pt x="29040" y="9714"/>
                        </a:cubicBezTo>
                        <a:cubicBezTo>
                          <a:pt x="29802" y="8952"/>
                          <a:pt x="29802" y="7718"/>
                          <a:pt x="29040" y="6956"/>
                        </a:cubicBezTo>
                        <a:cubicBezTo>
                          <a:pt x="28660" y="6575"/>
                          <a:pt x="28161" y="6385"/>
                          <a:pt x="27662" y="6385"/>
                        </a:cubicBezTo>
                        <a:close/>
                        <a:moveTo>
                          <a:pt x="21285" y="12753"/>
                        </a:moveTo>
                        <a:cubicBezTo>
                          <a:pt x="20783" y="12753"/>
                          <a:pt x="20280" y="12944"/>
                          <a:pt x="19899" y="13325"/>
                        </a:cubicBezTo>
                        <a:cubicBezTo>
                          <a:pt x="19137" y="14086"/>
                          <a:pt x="19137" y="15336"/>
                          <a:pt x="19899" y="16097"/>
                        </a:cubicBezTo>
                        <a:cubicBezTo>
                          <a:pt x="20280" y="16478"/>
                          <a:pt x="20783" y="16669"/>
                          <a:pt x="21285" y="16669"/>
                        </a:cubicBezTo>
                        <a:cubicBezTo>
                          <a:pt x="21788" y="16669"/>
                          <a:pt x="22291" y="16478"/>
                          <a:pt x="22672" y="16097"/>
                        </a:cubicBezTo>
                        <a:cubicBezTo>
                          <a:pt x="23434" y="15336"/>
                          <a:pt x="23434" y="14086"/>
                          <a:pt x="22672" y="13325"/>
                        </a:cubicBezTo>
                        <a:cubicBezTo>
                          <a:pt x="22291" y="12944"/>
                          <a:pt x="21788" y="12753"/>
                          <a:pt x="21285" y="12753"/>
                        </a:cubicBezTo>
                        <a:close/>
                        <a:moveTo>
                          <a:pt x="14917" y="19128"/>
                        </a:moveTo>
                        <a:cubicBezTo>
                          <a:pt x="14415" y="19128"/>
                          <a:pt x="13913" y="19318"/>
                          <a:pt x="13530" y="19693"/>
                        </a:cubicBezTo>
                        <a:cubicBezTo>
                          <a:pt x="12768" y="20455"/>
                          <a:pt x="12768" y="21689"/>
                          <a:pt x="13530" y="22451"/>
                        </a:cubicBezTo>
                        <a:cubicBezTo>
                          <a:pt x="13911" y="22832"/>
                          <a:pt x="14410" y="23022"/>
                          <a:pt x="14909" y="23022"/>
                        </a:cubicBezTo>
                        <a:cubicBezTo>
                          <a:pt x="15408" y="23022"/>
                          <a:pt x="15907" y="22832"/>
                          <a:pt x="16288" y="22451"/>
                        </a:cubicBezTo>
                        <a:cubicBezTo>
                          <a:pt x="17050" y="21689"/>
                          <a:pt x="17050" y="20455"/>
                          <a:pt x="16288" y="19693"/>
                        </a:cubicBezTo>
                        <a:cubicBezTo>
                          <a:pt x="15909" y="19314"/>
                          <a:pt x="15413" y="19128"/>
                          <a:pt x="14917" y="19128"/>
                        </a:cubicBezTo>
                        <a:close/>
                        <a:moveTo>
                          <a:pt x="8525" y="25506"/>
                        </a:moveTo>
                        <a:cubicBezTo>
                          <a:pt x="8026" y="25506"/>
                          <a:pt x="7527" y="25696"/>
                          <a:pt x="7146" y="26077"/>
                        </a:cubicBezTo>
                        <a:cubicBezTo>
                          <a:pt x="6385" y="26839"/>
                          <a:pt x="6385" y="28073"/>
                          <a:pt x="7146" y="28835"/>
                        </a:cubicBezTo>
                        <a:cubicBezTo>
                          <a:pt x="7527" y="29216"/>
                          <a:pt x="8026" y="29406"/>
                          <a:pt x="8525" y="29406"/>
                        </a:cubicBezTo>
                        <a:cubicBezTo>
                          <a:pt x="9024" y="29406"/>
                          <a:pt x="9523" y="29216"/>
                          <a:pt x="9904" y="28835"/>
                        </a:cubicBezTo>
                        <a:cubicBezTo>
                          <a:pt x="10666" y="28073"/>
                          <a:pt x="10666" y="26839"/>
                          <a:pt x="9904" y="26077"/>
                        </a:cubicBezTo>
                        <a:cubicBezTo>
                          <a:pt x="9523" y="25696"/>
                          <a:pt x="9024" y="25506"/>
                          <a:pt x="8525" y="25506"/>
                        </a:cubicBezTo>
                        <a:close/>
                        <a:moveTo>
                          <a:pt x="2141" y="31874"/>
                        </a:moveTo>
                        <a:cubicBezTo>
                          <a:pt x="1642" y="31874"/>
                          <a:pt x="1143" y="32065"/>
                          <a:pt x="763" y="32446"/>
                        </a:cubicBezTo>
                        <a:cubicBezTo>
                          <a:pt x="1" y="33207"/>
                          <a:pt x="1" y="34457"/>
                          <a:pt x="763" y="35219"/>
                        </a:cubicBezTo>
                        <a:cubicBezTo>
                          <a:pt x="1143" y="35599"/>
                          <a:pt x="1642" y="35790"/>
                          <a:pt x="2141" y="35790"/>
                        </a:cubicBezTo>
                        <a:cubicBezTo>
                          <a:pt x="2640" y="35790"/>
                          <a:pt x="3139" y="35599"/>
                          <a:pt x="3520" y="35219"/>
                        </a:cubicBezTo>
                        <a:cubicBezTo>
                          <a:pt x="4282" y="34457"/>
                          <a:pt x="4282" y="33207"/>
                          <a:pt x="3520" y="32446"/>
                        </a:cubicBezTo>
                        <a:cubicBezTo>
                          <a:pt x="3139" y="32065"/>
                          <a:pt x="2640" y="31874"/>
                          <a:pt x="2141" y="31874"/>
                        </a:cubicBez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  <a:alpha val="46820"/>
                        </a:srgbClr>
                      </a:gs>
                      <a:gs pos="100000">
                        <a:srgbClr val="FFFFFF">
                          <a:alpha val="0"/>
                          <a:alpha val="46820"/>
                        </a:srgbClr>
                      </a:gs>
                    </a:gsLst>
                    <a:lin ang="5400012" scaled="0"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oogle Shape;211;p5"/>
                <p:cNvGrpSpPr/>
                <p:nvPr/>
              </p:nvGrpSpPr>
              <p:grpSpPr>
                <a:xfrm>
                  <a:off x="438999" y="4567398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12" name="Google Shape;21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13" name="Google Shape;21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14" name="Google Shape;21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15" name="Google Shape;21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6" name="Google Shape;21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7" name="Google Shape;21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8" name="Google Shape;21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19" name="Google Shape;21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20" name="Google Shape;22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21" name="Google Shape;221;p5"/>
                <p:cNvGrpSpPr/>
                <p:nvPr/>
              </p:nvGrpSpPr>
              <p:grpSpPr>
                <a:xfrm>
                  <a:off x="-65076" y="4623886"/>
                  <a:ext cx="699940" cy="478601"/>
                  <a:chOff x="39722" y="4349021"/>
                  <a:chExt cx="1061964" cy="726143"/>
                </a:xfrm>
              </p:grpSpPr>
              <p:grpSp>
                <p:nvGrpSpPr>
                  <p:cNvPr id="222" name="Google Shape;222;p5"/>
                  <p:cNvGrpSpPr/>
                  <p:nvPr/>
                </p:nvGrpSpPr>
                <p:grpSpPr>
                  <a:xfrm rot="2700000">
                    <a:off x="140502" y="4460924"/>
                    <a:ext cx="524584" cy="502337"/>
                    <a:chOff x="1189791" y="-1767331"/>
                    <a:chExt cx="904284" cy="865933"/>
                  </a:xfrm>
                </p:grpSpPr>
                <p:sp>
                  <p:nvSpPr>
                    <p:cNvPr id="223" name="Google Shape;223;p5"/>
                    <p:cNvSpPr/>
                    <p:nvPr/>
                  </p:nvSpPr>
                  <p:spPr>
                    <a:xfrm>
                      <a:off x="1189791" y="-1767331"/>
                      <a:ext cx="904284" cy="865933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36902" h="35337" extrusionOk="0">
                          <a:moveTo>
                            <a:pt x="18449" y="1"/>
                          </a:moveTo>
                          <a:cubicBezTo>
                            <a:pt x="16409" y="1"/>
                            <a:pt x="14368" y="778"/>
                            <a:pt x="12814" y="2332"/>
                          </a:cubicBezTo>
                          <a:lnTo>
                            <a:pt x="3108" y="12037"/>
                          </a:lnTo>
                          <a:cubicBezTo>
                            <a:pt x="0" y="15145"/>
                            <a:pt x="0" y="20189"/>
                            <a:pt x="3108" y="23297"/>
                          </a:cubicBezTo>
                          <a:lnTo>
                            <a:pt x="12814" y="33017"/>
                          </a:lnTo>
                          <a:cubicBezTo>
                            <a:pt x="14368" y="34564"/>
                            <a:pt x="16405" y="35337"/>
                            <a:pt x="18443" y="35337"/>
                          </a:cubicBezTo>
                          <a:cubicBezTo>
                            <a:pt x="20481" y="35337"/>
                            <a:pt x="22519" y="34564"/>
                            <a:pt x="24073" y="33017"/>
                          </a:cubicBezTo>
                          <a:lnTo>
                            <a:pt x="33794" y="23297"/>
                          </a:lnTo>
                          <a:cubicBezTo>
                            <a:pt x="36902" y="20189"/>
                            <a:pt x="36902" y="15145"/>
                            <a:pt x="33794" y="12037"/>
                          </a:cubicBezTo>
                          <a:lnTo>
                            <a:pt x="24073" y="2332"/>
                          </a:lnTo>
                          <a:cubicBezTo>
                            <a:pt x="22527" y="778"/>
                            <a:pt x="20489" y="1"/>
                            <a:pt x="18449" y="1"/>
                          </a:cubicBezTo>
                          <a:close/>
                        </a:path>
                      </a:pathLst>
                    </a:custGeom>
                    <a:gradFill>
                      <a:gsLst>
                        <a:gs pos="0">
                          <a:schemeClr val="lt1"/>
                        </a:gs>
                        <a:gs pos="18000">
                          <a:schemeClr val="lt1"/>
                        </a:gs>
                        <a:gs pos="56000">
                          <a:srgbClr val="FFFFFF">
                            <a:alpha val="0"/>
                          </a:srgbClr>
                        </a:gs>
                        <a:gs pos="74000">
                          <a:schemeClr val="lt1"/>
                        </a:gs>
                        <a:gs pos="100000">
                          <a:srgbClr val="9900FF">
                            <a:alpha val="28627"/>
                          </a:srgbClr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grpSp>
                  <p:nvGrpSpPr>
                    <p:cNvPr id="224" name="Google Shape;224;p5"/>
                    <p:cNvGrpSpPr/>
                    <p:nvPr/>
                  </p:nvGrpSpPr>
                  <p:grpSpPr>
                    <a:xfrm>
                      <a:off x="1232795" y="-1740829"/>
                      <a:ext cx="717621" cy="717392"/>
                      <a:chOff x="1483457" y="3953671"/>
                      <a:chExt cx="717621" cy="717392"/>
                    </a:xfrm>
                  </p:grpSpPr>
                  <p:sp>
                    <p:nvSpPr>
                      <p:cNvPr id="225" name="Google Shape;225;p5"/>
                      <p:cNvSpPr/>
                      <p:nvPr/>
                    </p:nvSpPr>
                    <p:spPr>
                      <a:xfrm>
                        <a:off x="1483457" y="425726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6" name="Google Shape;226;p5"/>
                      <p:cNvSpPr/>
                      <p:nvPr/>
                    </p:nvSpPr>
                    <p:spPr>
                      <a:xfrm>
                        <a:off x="1559470" y="418148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0" y="382"/>
                            </a:lnTo>
                            <a:lnTo>
                              <a:pt x="26739" y="27121"/>
                            </a:lnTo>
                            <a:lnTo>
                              <a:pt x="27120" y="26740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7" name="Google Shape;227;p5"/>
                      <p:cNvSpPr/>
                      <p:nvPr/>
                    </p:nvSpPr>
                    <p:spPr>
                      <a:xfrm>
                        <a:off x="1635483" y="4105239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66" y="1"/>
                            </a:moveTo>
                            <a:lnTo>
                              <a:pt x="1" y="381"/>
                            </a:lnTo>
                            <a:lnTo>
                              <a:pt x="26740" y="27120"/>
                            </a:lnTo>
                            <a:lnTo>
                              <a:pt x="27121" y="26755"/>
                            </a:lnTo>
                            <a:lnTo>
                              <a:pt x="366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8" name="Google Shape;228;p5"/>
                      <p:cNvSpPr/>
                      <p:nvPr/>
                    </p:nvSpPr>
                    <p:spPr>
                      <a:xfrm>
                        <a:off x="1711267" y="4029455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1" y="1"/>
                            </a:moveTo>
                            <a:lnTo>
                              <a:pt x="0" y="382"/>
                            </a:lnTo>
                            <a:lnTo>
                              <a:pt x="26755" y="27121"/>
                            </a:lnTo>
                            <a:lnTo>
                              <a:pt x="27120" y="26755"/>
                            </a:lnTo>
                            <a:lnTo>
                              <a:pt x="381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  <p:sp>
                    <p:nvSpPr>
                      <p:cNvPr id="229" name="Google Shape;229;p5"/>
                      <p:cNvSpPr/>
                      <p:nvPr/>
                    </p:nvSpPr>
                    <p:spPr>
                      <a:xfrm>
                        <a:off x="1787280" y="3953671"/>
                        <a:ext cx="413799" cy="413799"/>
                      </a:xfrm>
                      <a:custGeom>
                        <a:avLst/>
                        <a:gdLst/>
                        <a:ahLst/>
                        <a:cxnLst/>
                        <a:rect l="l" t="t" r="r" b="b"/>
                        <a:pathLst>
                          <a:path w="27121" h="27121" extrusionOk="0">
                            <a:moveTo>
                              <a:pt x="382" y="1"/>
                            </a:moveTo>
                            <a:lnTo>
                              <a:pt x="1" y="382"/>
                            </a:lnTo>
                            <a:lnTo>
                              <a:pt x="26740" y="27121"/>
                            </a:lnTo>
                            <a:lnTo>
                              <a:pt x="27121" y="26740"/>
                            </a:lnTo>
                            <a:lnTo>
                              <a:pt x="382" y="1"/>
                            </a:lnTo>
                            <a:close/>
                          </a:path>
                        </a:pathLst>
                      </a:custGeom>
                      <a:gradFill>
                        <a:gsLst>
                          <a:gs pos="0">
                            <a:srgbClr val="9900FF">
                              <a:alpha val="46666"/>
                              <a:alpha val="46820"/>
                            </a:srgbClr>
                          </a:gs>
                          <a:gs pos="100000">
                            <a:srgbClr val="FFFFFF">
                              <a:alpha val="0"/>
                              <a:alpha val="46820"/>
                            </a:srgbClr>
                          </a:gs>
                        </a:gsLst>
                        <a:lin ang="5400700" scaled="0"/>
                      </a:gradFill>
                      <a:ln>
                        <a:noFill/>
                      </a:ln>
                    </p:spPr>
                    <p:txBody>
                      <a:bodyPr spcFirstLastPara="1" wrap="square" lIns="91425" tIns="91425" rIns="91425" bIns="91425" anchor="ctr" anchorCtr="0">
                        <a:noAutofit/>
                      </a:bodyPr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p:txBody>
                  </p:sp>
                </p:grpSp>
              </p:grpSp>
              <p:sp>
                <p:nvSpPr>
                  <p:cNvPr id="230" name="Google Shape;230;p5"/>
                  <p:cNvSpPr/>
                  <p:nvPr/>
                </p:nvSpPr>
                <p:spPr>
                  <a:xfrm rot="-2700000">
                    <a:off x="542534" y="4469276"/>
                    <a:ext cx="492898" cy="39156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44612" h="35440" extrusionOk="0">
                        <a:moveTo>
                          <a:pt x="40817" y="1"/>
                        </a:moveTo>
                        <a:lnTo>
                          <a:pt x="37420" y="3383"/>
                        </a:lnTo>
                        <a:lnTo>
                          <a:pt x="41213" y="7177"/>
                        </a:lnTo>
                        <a:lnTo>
                          <a:pt x="44611" y="3779"/>
                        </a:lnTo>
                        <a:lnTo>
                          <a:pt x="40817" y="1"/>
                        </a:lnTo>
                        <a:close/>
                        <a:moveTo>
                          <a:pt x="22184" y="4099"/>
                        </a:moveTo>
                        <a:lnTo>
                          <a:pt x="18801" y="7482"/>
                        </a:lnTo>
                        <a:lnTo>
                          <a:pt x="22595" y="11275"/>
                        </a:lnTo>
                        <a:lnTo>
                          <a:pt x="25978" y="7878"/>
                        </a:lnTo>
                        <a:lnTo>
                          <a:pt x="22184" y="4099"/>
                        </a:lnTo>
                        <a:close/>
                        <a:moveTo>
                          <a:pt x="15983" y="10300"/>
                        </a:moveTo>
                        <a:lnTo>
                          <a:pt x="12585" y="13698"/>
                        </a:lnTo>
                        <a:lnTo>
                          <a:pt x="16379" y="17476"/>
                        </a:lnTo>
                        <a:lnTo>
                          <a:pt x="19776" y="14094"/>
                        </a:lnTo>
                        <a:lnTo>
                          <a:pt x="15983" y="10300"/>
                        </a:lnTo>
                        <a:close/>
                        <a:moveTo>
                          <a:pt x="9431" y="16852"/>
                        </a:moveTo>
                        <a:lnTo>
                          <a:pt x="6034" y="20249"/>
                        </a:lnTo>
                        <a:lnTo>
                          <a:pt x="15190" y="29406"/>
                        </a:lnTo>
                        <a:lnTo>
                          <a:pt x="18588" y="26008"/>
                        </a:lnTo>
                        <a:lnTo>
                          <a:pt x="9431" y="16852"/>
                        </a:lnTo>
                        <a:close/>
                        <a:moveTo>
                          <a:pt x="3383" y="22885"/>
                        </a:moveTo>
                        <a:lnTo>
                          <a:pt x="0" y="26283"/>
                        </a:lnTo>
                        <a:lnTo>
                          <a:pt x="9157" y="35440"/>
                        </a:lnTo>
                        <a:lnTo>
                          <a:pt x="12555" y="32057"/>
                        </a:lnTo>
                        <a:lnTo>
                          <a:pt x="3383" y="22885"/>
                        </a:lnTo>
                        <a:close/>
                      </a:path>
                    </a:pathLst>
                  </a:custGeom>
                  <a:gradFill>
                    <a:gsLst>
                      <a:gs pos="0">
                        <a:srgbClr val="9900FF">
                          <a:alpha val="46666"/>
                        </a:srgbClr>
                      </a:gs>
                      <a:gs pos="100000">
                        <a:srgbClr val="FFFFFF">
                          <a:alpha val="0"/>
                        </a:srgbClr>
                      </a:gs>
                    </a:gsLst>
                    <a:path path="circle">
                      <a:fillToRect l="50000" t="50000" r="50000" b="50000"/>
                    </a:path>
                    <a:tileRect/>
                  </a:gra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</p:grpSp>
        <p:grpSp>
          <p:nvGrpSpPr>
            <p:cNvPr id="231" name="Google Shape;231;p5"/>
            <p:cNvGrpSpPr/>
            <p:nvPr/>
          </p:nvGrpSpPr>
          <p:grpSpPr>
            <a:xfrm rot="5400000">
              <a:off x="1147388" y="4839000"/>
              <a:ext cx="439200" cy="439100"/>
              <a:chOff x="1101075" y="2142375"/>
              <a:chExt cx="439200" cy="439100"/>
            </a:xfrm>
          </p:grpSpPr>
          <p:sp>
            <p:nvSpPr>
              <p:cNvPr id="232" name="Google Shape;232;p5"/>
              <p:cNvSpPr/>
              <p:nvPr/>
            </p:nvSpPr>
            <p:spPr>
              <a:xfrm>
                <a:off x="1101075" y="2142375"/>
                <a:ext cx="439200" cy="439100"/>
              </a:xfrm>
              <a:custGeom>
                <a:avLst/>
                <a:gdLst/>
                <a:ahLst/>
                <a:cxnLst/>
                <a:rect l="l" t="t" r="r" b="b"/>
                <a:pathLst>
                  <a:path w="17568" h="17564" extrusionOk="0">
                    <a:moveTo>
                      <a:pt x="8792" y="1291"/>
                    </a:moveTo>
                    <a:cubicBezTo>
                      <a:pt x="10711" y="1291"/>
                      <a:pt x="12631" y="2008"/>
                      <a:pt x="14094" y="3501"/>
                    </a:cubicBezTo>
                    <a:cubicBezTo>
                      <a:pt x="15526" y="4902"/>
                      <a:pt x="16303" y="6807"/>
                      <a:pt x="16303" y="8803"/>
                    </a:cubicBezTo>
                    <a:cubicBezTo>
                      <a:pt x="16303" y="10814"/>
                      <a:pt x="15526" y="12688"/>
                      <a:pt x="14094" y="14120"/>
                    </a:cubicBezTo>
                    <a:cubicBezTo>
                      <a:pt x="12692" y="15552"/>
                      <a:pt x="10788" y="16329"/>
                      <a:pt x="8792" y="16329"/>
                    </a:cubicBezTo>
                    <a:cubicBezTo>
                      <a:pt x="6780" y="16329"/>
                      <a:pt x="4906" y="15552"/>
                      <a:pt x="3474" y="14120"/>
                    </a:cubicBezTo>
                    <a:cubicBezTo>
                      <a:pt x="2042" y="12718"/>
                      <a:pt x="1265" y="10814"/>
                      <a:pt x="1265" y="8803"/>
                    </a:cubicBezTo>
                    <a:cubicBezTo>
                      <a:pt x="1265" y="6807"/>
                      <a:pt x="2042" y="4918"/>
                      <a:pt x="3474" y="3501"/>
                    </a:cubicBezTo>
                    <a:cubicBezTo>
                      <a:pt x="4937" y="2023"/>
                      <a:pt x="6857" y="1291"/>
                      <a:pt x="8792" y="1291"/>
                    </a:cubicBezTo>
                    <a:close/>
                    <a:moveTo>
                      <a:pt x="8784" y="0"/>
                    </a:moveTo>
                    <a:cubicBezTo>
                      <a:pt x="6537" y="0"/>
                      <a:pt x="4289" y="857"/>
                      <a:pt x="2575" y="2571"/>
                    </a:cubicBezTo>
                    <a:cubicBezTo>
                      <a:pt x="915" y="4232"/>
                      <a:pt x="1" y="6441"/>
                      <a:pt x="1" y="8788"/>
                    </a:cubicBezTo>
                    <a:cubicBezTo>
                      <a:pt x="1" y="11134"/>
                      <a:pt x="915" y="13343"/>
                      <a:pt x="2575" y="15004"/>
                    </a:cubicBezTo>
                    <a:cubicBezTo>
                      <a:pt x="4236" y="16649"/>
                      <a:pt x="6445" y="17563"/>
                      <a:pt x="8792" y="17563"/>
                    </a:cubicBezTo>
                    <a:cubicBezTo>
                      <a:pt x="11123" y="17563"/>
                      <a:pt x="13332" y="16649"/>
                      <a:pt x="14993" y="15004"/>
                    </a:cubicBezTo>
                    <a:cubicBezTo>
                      <a:pt x="16653" y="13343"/>
                      <a:pt x="17568" y="11134"/>
                      <a:pt x="17568" y="8788"/>
                    </a:cubicBezTo>
                    <a:cubicBezTo>
                      <a:pt x="17568" y="6441"/>
                      <a:pt x="16653" y="4232"/>
                      <a:pt x="14993" y="2571"/>
                    </a:cubicBezTo>
                    <a:cubicBezTo>
                      <a:pt x="13279" y="857"/>
                      <a:pt x="11031" y="0"/>
                      <a:pt x="8784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5"/>
              <p:cNvSpPr/>
              <p:nvPr/>
            </p:nvSpPr>
            <p:spPr>
              <a:xfrm>
                <a:off x="1189450" y="2242350"/>
                <a:ext cx="262850" cy="239700"/>
              </a:xfrm>
              <a:custGeom>
                <a:avLst/>
                <a:gdLst/>
                <a:ahLst/>
                <a:cxnLst/>
                <a:rect l="l" t="t" r="r" b="b"/>
                <a:pathLst>
                  <a:path w="10514" h="9588" extrusionOk="0">
                    <a:moveTo>
                      <a:pt x="5257" y="1269"/>
                    </a:moveTo>
                    <a:cubicBezTo>
                      <a:pt x="6171" y="1269"/>
                      <a:pt x="7054" y="1604"/>
                      <a:pt x="7771" y="2290"/>
                    </a:cubicBezTo>
                    <a:cubicBezTo>
                      <a:pt x="9127" y="3692"/>
                      <a:pt x="9127" y="5931"/>
                      <a:pt x="7771" y="7302"/>
                    </a:cubicBezTo>
                    <a:cubicBezTo>
                      <a:pt x="7070" y="7988"/>
                      <a:pt x="6159" y="8331"/>
                      <a:pt x="5253" y="8331"/>
                    </a:cubicBezTo>
                    <a:cubicBezTo>
                      <a:pt x="4346" y="8331"/>
                      <a:pt x="3444" y="7988"/>
                      <a:pt x="2758" y="7302"/>
                    </a:cubicBezTo>
                    <a:cubicBezTo>
                      <a:pt x="1387" y="5916"/>
                      <a:pt x="1387" y="3661"/>
                      <a:pt x="2758" y="2290"/>
                    </a:cubicBezTo>
                    <a:cubicBezTo>
                      <a:pt x="3444" y="1604"/>
                      <a:pt x="4342" y="1269"/>
                      <a:pt x="5257" y="1269"/>
                    </a:cubicBezTo>
                    <a:close/>
                    <a:moveTo>
                      <a:pt x="5255" y="1"/>
                    </a:moveTo>
                    <a:cubicBezTo>
                      <a:pt x="4026" y="1"/>
                      <a:pt x="2796" y="469"/>
                      <a:pt x="1859" y="1406"/>
                    </a:cubicBezTo>
                    <a:cubicBezTo>
                      <a:pt x="0" y="3265"/>
                      <a:pt x="0" y="6312"/>
                      <a:pt x="1859" y="8186"/>
                    </a:cubicBezTo>
                    <a:cubicBezTo>
                      <a:pt x="2788" y="9116"/>
                      <a:pt x="4038" y="9588"/>
                      <a:pt x="5257" y="9588"/>
                    </a:cubicBezTo>
                    <a:cubicBezTo>
                      <a:pt x="6491" y="9588"/>
                      <a:pt x="7710" y="9131"/>
                      <a:pt x="8639" y="8186"/>
                    </a:cubicBezTo>
                    <a:cubicBezTo>
                      <a:pt x="10513" y="6312"/>
                      <a:pt x="10513" y="3265"/>
                      <a:pt x="8639" y="1406"/>
                    </a:cubicBezTo>
                    <a:cubicBezTo>
                      <a:pt x="7710" y="469"/>
                      <a:pt x="6483" y="1"/>
                      <a:pt x="5255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34" name="Google Shape;234;p5"/>
          <p:cNvGrpSpPr/>
          <p:nvPr/>
        </p:nvGrpSpPr>
        <p:grpSpPr>
          <a:xfrm>
            <a:off x="-2352525" y="-402069"/>
            <a:ext cx="5307515" cy="2438355"/>
            <a:chOff x="-2276325" y="-249669"/>
            <a:chExt cx="5307515" cy="2438355"/>
          </a:xfrm>
        </p:grpSpPr>
        <p:grpSp>
          <p:nvGrpSpPr>
            <p:cNvPr id="235" name="Google Shape;235;p5"/>
            <p:cNvGrpSpPr/>
            <p:nvPr/>
          </p:nvGrpSpPr>
          <p:grpSpPr>
            <a:xfrm rot="10800000">
              <a:off x="-1297788" y="-249669"/>
              <a:ext cx="2601921" cy="2438355"/>
              <a:chOff x="7340128" y="2866613"/>
              <a:chExt cx="2439225" cy="2438355"/>
            </a:xfrm>
          </p:grpSpPr>
          <p:sp>
            <p:nvSpPr>
              <p:cNvPr id="236" name="Google Shape;236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8" name="Google Shape;238;p5"/>
            <p:cNvSpPr/>
            <p:nvPr/>
          </p:nvSpPr>
          <p:spPr>
            <a:xfrm rot="-5400000">
              <a:off x="1755111" y="-896010"/>
              <a:ext cx="577450" cy="1974708"/>
            </a:xfrm>
            <a:custGeom>
              <a:avLst/>
              <a:gdLst/>
              <a:ahLst/>
              <a:cxnLst/>
              <a:rect l="l" t="t" r="r" b="b"/>
              <a:pathLst>
                <a:path w="14079" h="48146" extrusionOk="0">
                  <a:moveTo>
                    <a:pt x="13866" y="0"/>
                  </a:moveTo>
                  <a:lnTo>
                    <a:pt x="5867" y="7999"/>
                  </a:lnTo>
                  <a:lnTo>
                    <a:pt x="5836" y="8045"/>
                  </a:lnTo>
                  <a:lnTo>
                    <a:pt x="5836" y="31737"/>
                  </a:lnTo>
                  <a:lnTo>
                    <a:pt x="1" y="37541"/>
                  </a:lnTo>
                  <a:lnTo>
                    <a:pt x="1" y="48146"/>
                  </a:lnTo>
                  <a:lnTo>
                    <a:pt x="306" y="48146"/>
                  </a:lnTo>
                  <a:lnTo>
                    <a:pt x="306" y="37679"/>
                  </a:lnTo>
                  <a:lnTo>
                    <a:pt x="6141" y="31874"/>
                  </a:lnTo>
                  <a:lnTo>
                    <a:pt x="6141" y="8167"/>
                  </a:lnTo>
                  <a:lnTo>
                    <a:pt x="14079" y="229"/>
                  </a:lnTo>
                  <a:lnTo>
                    <a:pt x="13866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9" name="Google Shape;239;p5"/>
            <p:cNvGrpSpPr/>
            <p:nvPr/>
          </p:nvGrpSpPr>
          <p:grpSpPr>
            <a:xfrm>
              <a:off x="-2276325" y="245976"/>
              <a:ext cx="4558967" cy="134100"/>
              <a:chOff x="796100" y="3019701"/>
              <a:chExt cx="4558967" cy="134100"/>
            </a:xfrm>
          </p:grpSpPr>
          <p:sp>
            <p:nvSpPr>
              <p:cNvPr id="240" name="Google Shape;240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1" name="Google Shape;241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42" name="Google Shape;242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43" name="Google Shape;243;p5"/>
          <p:cNvGrpSpPr/>
          <p:nvPr/>
        </p:nvGrpSpPr>
        <p:grpSpPr>
          <a:xfrm>
            <a:off x="6795100" y="3095213"/>
            <a:ext cx="4558967" cy="2438355"/>
            <a:chOff x="6490300" y="2866613"/>
            <a:chExt cx="4558967" cy="2438355"/>
          </a:xfrm>
        </p:grpSpPr>
        <p:grpSp>
          <p:nvGrpSpPr>
            <p:cNvPr id="244" name="Google Shape;244;p5"/>
            <p:cNvGrpSpPr/>
            <p:nvPr/>
          </p:nvGrpSpPr>
          <p:grpSpPr>
            <a:xfrm>
              <a:off x="7340128" y="2866613"/>
              <a:ext cx="2439225" cy="2438355"/>
              <a:chOff x="7340128" y="2866613"/>
              <a:chExt cx="2439225" cy="2438355"/>
            </a:xfrm>
          </p:grpSpPr>
          <p:sp>
            <p:nvSpPr>
              <p:cNvPr id="245" name="Google Shape;245;p5"/>
              <p:cNvSpPr/>
              <p:nvPr/>
            </p:nvSpPr>
            <p:spPr>
              <a:xfrm rot="2700000" flipH="1">
                <a:off x="8012290" y="2875755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5"/>
              <p:cNvSpPr/>
              <p:nvPr/>
            </p:nvSpPr>
            <p:spPr>
              <a:xfrm rot="2700000" flipH="1">
                <a:off x="8125398" y="2987994"/>
                <a:ext cx="981794" cy="2307832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7" name="Google Shape;247;p5"/>
            <p:cNvGrpSpPr/>
            <p:nvPr/>
          </p:nvGrpSpPr>
          <p:grpSpPr>
            <a:xfrm rot="10800000">
              <a:off x="6490300" y="4774026"/>
              <a:ext cx="4558967" cy="134100"/>
              <a:chOff x="796100" y="3019701"/>
              <a:chExt cx="4558967" cy="134100"/>
            </a:xfrm>
          </p:grpSpPr>
          <p:sp>
            <p:nvSpPr>
              <p:cNvPr id="248" name="Google Shape;248;p5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249" name="Google Shape;249;p5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250" name="Google Shape;250;p5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96" name="Google Shape;496;p13"/>
          <p:cNvSpPr txBox="1">
            <a:spLocks noGrp="1"/>
          </p:cNvSpPr>
          <p:nvPr>
            <p:ph type="subTitle" idx="1"/>
          </p:nvPr>
        </p:nvSpPr>
        <p:spPr>
          <a:xfrm>
            <a:off x="7200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7" name="Google Shape;497;p13"/>
          <p:cNvSpPr txBox="1">
            <a:spLocks noGrp="1"/>
          </p:cNvSpPr>
          <p:nvPr>
            <p:ph type="subTitle" idx="2"/>
          </p:nvPr>
        </p:nvSpPr>
        <p:spPr>
          <a:xfrm>
            <a:off x="4366700" y="2244725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8" name="Google Shape;498;p13"/>
          <p:cNvSpPr txBox="1">
            <a:spLocks noGrp="1"/>
          </p:cNvSpPr>
          <p:nvPr>
            <p:ph type="subTitle" idx="3"/>
          </p:nvPr>
        </p:nvSpPr>
        <p:spPr>
          <a:xfrm>
            <a:off x="7200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9" name="Google Shape;499;p13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0" name="Google Shape;500;p13"/>
          <p:cNvSpPr txBox="1">
            <a:spLocks noGrp="1"/>
          </p:cNvSpPr>
          <p:nvPr>
            <p:ph type="title" idx="5" hasCustomPrompt="1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1" name="Google Shape;501;p13"/>
          <p:cNvSpPr txBox="1">
            <a:spLocks noGrp="1"/>
          </p:cNvSpPr>
          <p:nvPr>
            <p:ph type="title" idx="6" hasCustomPrompt="1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2" name="Google Shape;502;p13"/>
          <p:cNvSpPr txBox="1">
            <a:spLocks noGrp="1"/>
          </p:cNvSpPr>
          <p:nvPr>
            <p:ph type="title" idx="7" hasCustomPrompt="1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3" name="Google Shape;503;p13"/>
          <p:cNvSpPr txBox="1">
            <a:spLocks noGrp="1"/>
          </p:cNvSpPr>
          <p:nvPr>
            <p:ph type="title" idx="8" hasCustomPrompt="1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Font typeface="IBM Plex Mono"/>
              <a:buNone/>
              <a:defRPr sz="3000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t>xx%</a:t>
            </a:r>
          </a:p>
        </p:txBody>
      </p:sp>
      <p:sp>
        <p:nvSpPr>
          <p:cNvPr id="504" name="Google Shape;504;p13"/>
          <p:cNvSpPr txBox="1">
            <a:spLocks noGrp="1"/>
          </p:cNvSpPr>
          <p:nvPr>
            <p:ph type="subTitle" idx="9"/>
          </p:nvPr>
        </p:nvSpPr>
        <p:spPr>
          <a:xfrm>
            <a:off x="720000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5" name="Google Shape;505;p13"/>
          <p:cNvSpPr txBox="1">
            <a:spLocks noGrp="1"/>
          </p:cNvSpPr>
          <p:nvPr>
            <p:ph type="subTitle" idx="13"/>
          </p:nvPr>
        </p:nvSpPr>
        <p:spPr>
          <a:xfrm>
            <a:off x="4366698" y="1918675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Source Code Pro"/>
              <a:buNone/>
              <a:defRPr sz="2400" b="1"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506" name="Google Shape;506;p13"/>
          <p:cNvSpPr txBox="1">
            <a:spLocks noGrp="1"/>
          </p:cNvSpPr>
          <p:nvPr>
            <p:ph type="subTitle" idx="14"/>
          </p:nvPr>
        </p:nvSpPr>
        <p:spPr>
          <a:xfrm>
            <a:off x="720000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507" name="Google Shape;507;p13"/>
          <p:cNvSpPr txBox="1">
            <a:spLocks noGrp="1"/>
          </p:cNvSpPr>
          <p:nvPr>
            <p:ph type="subTitle" idx="15"/>
          </p:nvPr>
        </p:nvSpPr>
        <p:spPr>
          <a:xfrm>
            <a:off x="4366698" y="3614801"/>
            <a:ext cx="323370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1900" b="1"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IBM Plex Mono"/>
              <a:buNone/>
              <a:defRPr sz="2400" b="1"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grpSp>
        <p:nvGrpSpPr>
          <p:cNvPr id="508" name="Google Shape;508;p13"/>
          <p:cNvGrpSpPr/>
          <p:nvPr/>
        </p:nvGrpSpPr>
        <p:grpSpPr>
          <a:xfrm>
            <a:off x="-808923" y="2711465"/>
            <a:ext cx="2097951" cy="3309497"/>
            <a:chOff x="-656523" y="2711465"/>
            <a:chExt cx="2097951" cy="3309497"/>
          </a:xfrm>
        </p:grpSpPr>
        <p:sp>
          <p:nvSpPr>
            <p:cNvPr id="509" name="Google Shape;509;p13"/>
            <p:cNvSpPr/>
            <p:nvPr/>
          </p:nvSpPr>
          <p:spPr>
            <a:xfrm flipH="1">
              <a:off x="-352474" y="4279466"/>
              <a:ext cx="1139424" cy="986746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10" name="Google Shape;510;p13"/>
            <p:cNvGrpSpPr/>
            <p:nvPr/>
          </p:nvGrpSpPr>
          <p:grpSpPr>
            <a:xfrm>
              <a:off x="323479" y="4682324"/>
              <a:ext cx="328346" cy="328531"/>
              <a:chOff x="3678700" y="407275"/>
              <a:chExt cx="708100" cy="708500"/>
            </a:xfrm>
          </p:grpSpPr>
          <p:sp>
            <p:nvSpPr>
              <p:cNvPr id="511" name="Google Shape;511;p13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2" name="Google Shape;512;p13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3" name="Google Shape;513;p13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4" name="Google Shape;514;p13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5" name="Google Shape;515;p13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6" name="Google Shape;516;p13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17" name="Google Shape;517;p13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18" name="Google Shape;518;p13"/>
            <p:cNvGrpSpPr/>
            <p:nvPr/>
          </p:nvGrpSpPr>
          <p:grpSpPr>
            <a:xfrm>
              <a:off x="-541317" y="2711465"/>
              <a:ext cx="1117945" cy="1598547"/>
              <a:chOff x="-541317" y="2711465"/>
              <a:chExt cx="1117945" cy="1598547"/>
            </a:xfrm>
          </p:grpSpPr>
          <p:sp>
            <p:nvSpPr>
              <p:cNvPr id="519" name="Google Shape;51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0" name="Google Shape;52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1" name="Google Shape;52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3" name="Google Shape;523;p13"/>
            <p:cNvGrpSpPr/>
            <p:nvPr/>
          </p:nvGrpSpPr>
          <p:grpSpPr>
            <a:xfrm rot="-9080766">
              <a:off x="-341725" y="3731687"/>
              <a:ext cx="1117904" cy="1598488"/>
              <a:chOff x="-541317" y="2711465"/>
              <a:chExt cx="1117945" cy="1598547"/>
            </a:xfrm>
          </p:grpSpPr>
          <p:sp>
            <p:nvSpPr>
              <p:cNvPr id="524" name="Google Shape;524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25" name="Google Shape;525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26" name="Google Shape;526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28" name="Google Shape;528;p13"/>
            <p:cNvGrpSpPr/>
            <p:nvPr/>
          </p:nvGrpSpPr>
          <p:grpSpPr>
            <a:xfrm rot="10800000">
              <a:off x="323483" y="4422415"/>
              <a:ext cx="1117945" cy="1598547"/>
              <a:chOff x="-541317" y="2711465"/>
              <a:chExt cx="1117945" cy="1598547"/>
            </a:xfrm>
          </p:grpSpPr>
          <p:sp>
            <p:nvSpPr>
              <p:cNvPr id="529" name="Google Shape;529;p13"/>
              <p:cNvSpPr/>
              <p:nvPr/>
            </p:nvSpPr>
            <p:spPr>
              <a:xfrm rot="8999999">
                <a:off x="-132025" y="2659081"/>
                <a:ext cx="246869" cy="1703314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rgbClr val="0C0A9E">
                  <a:alpha val="313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530" name="Google Shape;530;p13"/>
              <p:cNvGrpSpPr/>
              <p:nvPr/>
            </p:nvGrpSpPr>
            <p:grpSpPr>
              <a:xfrm>
                <a:off x="442584" y="4120912"/>
                <a:ext cx="134044" cy="134013"/>
                <a:chOff x="1101075" y="2142375"/>
                <a:chExt cx="439200" cy="439100"/>
              </a:xfrm>
            </p:grpSpPr>
            <p:sp>
              <p:nvSpPr>
                <p:cNvPr id="531" name="Google Shape;531;p13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13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3500032" scaled="0"/>
                </a:gradFill>
                <a:ln>
                  <a:noFill/>
                </a:ln>
                <a:effectLst>
                  <a:outerShdw blurRad="42863" dist="9525" dir="2280000" algn="bl" rotWithShape="0">
                    <a:schemeClr val="lt2"/>
                  </a:outerShdw>
                </a:effectLst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533" name="Google Shape;533;p13"/>
          <p:cNvGrpSpPr/>
          <p:nvPr/>
        </p:nvGrpSpPr>
        <p:grpSpPr>
          <a:xfrm>
            <a:off x="6470875" y="-1735180"/>
            <a:ext cx="4257000" cy="4171657"/>
            <a:chOff x="6394675" y="-1658980"/>
            <a:chExt cx="4257000" cy="4171657"/>
          </a:xfrm>
        </p:grpSpPr>
        <p:grpSp>
          <p:nvGrpSpPr>
            <p:cNvPr id="534" name="Google Shape;534;p13"/>
            <p:cNvGrpSpPr/>
            <p:nvPr/>
          </p:nvGrpSpPr>
          <p:grpSpPr>
            <a:xfrm rot="-2700000" flipH="1">
              <a:off x="7289785" y="-1246897"/>
              <a:ext cx="2552124" cy="3347490"/>
              <a:chOff x="2976325" y="908175"/>
              <a:chExt cx="4028179" cy="5283555"/>
            </a:xfrm>
          </p:grpSpPr>
          <p:sp>
            <p:nvSpPr>
              <p:cNvPr id="535" name="Google Shape;535;p13"/>
              <p:cNvSpPr/>
              <p:nvPr/>
            </p:nvSpPr>
            <p:spPr>
              <a:xfrm>
                <a:off x="2976325" y="930036"/>
                <a:ext cx="4006263" cy="4749291"/>
              </a:xfrm>
              <a:custGeom>
                <a:avLst/>
                <a:gdLst/>
                <a:ahLst/>
                <a:cxnLst/>
                <a:rect l="l" t="t" r="r" b="b"/>
                <a:pathLst>
                  <a:path w="97678" h="115794" extrusionOk="0">
                    <a:moveTo>
                      <a:pt x="97449" y="0"/>
                    </a:moveTo>
                    <a:lnTo>
                      <a:pt x="76805" y="20645"/>
                    </a:lnTo>
                    <a:lnTo>
                      <a:pt x="76744" y="20691"/>
                    </a:lnTo>
                    <a:lnTo>
                      <a:pt x="76744" y="35927"/>
                    </a:lnTo>
                    <a:lnTo>
                      <a:pt x="63107" y="49563"/>
                    </a:lnTo>
                    <a:lnTo>
                      <a:pt x="63077" y="49608"/>
                    </a:lnTo>
                    <a:lnTo>
                      <a:pt x="63077" y="56571"/>
                    </a:lnTo>
                    <a:lnTo>
                      <a:pt x="61005" y="58659"/>
                    </a:lnTo>
                    <a:lnTo>
                      <a:pt x="61005" y="62407"/>
                    </a:lnTo>
                    <a:lnTo>
                      <a:pt x="52473" y="70939"/>
                    </a:lnTo>
                    <a:lnTo>
                      <a:pt x="52412" y="70969"/>
                    </a:lnTo>
                    <a:lnTo>
                      <a:pt x="52412" y="78541"/>
                    </a:lnTo>
                    <a:lnTo>
                      <a:pt x="46912" y="84057"/>
                    </a:lnTo>
                    <a:lnTo>
                      <a:pt x="46912" y="89633"/>
                    </a:lnTo>
                    <a:lnTo>
                      <a:pt x="33123" y="103406"/>
                    </a:lnTo>
                    <a:lnTo>
                      <a:pt x="12174" y="103406"/>
                    </a:lnTo>
                    <a:lnTo>
                      <a:pt x="0" y="115565"/>
                    </a:lnTo>
                    <a:lnTo>
                      <a:pt x="229" y="115793"/>
                    </a:lnTo>
                    <a:lnTo>
                      <a:pt x="12280" y="103711"/>
                    </a:lnTo>
                    <a:lnTo>
                      <a:pt x="33245" y="103711"/>
                    </a:lnTo>
                    <a:lnTo>
                      <a:pt x="47155" y="89801"/>
                    </a:lnTo>
                    <a:lnTo>
                      <a:pt x="47216" y="89770"/>
                    </a:lnTo>
                    <a:lnTo>
                      <a:pt x="47216" y="84179"/>
                    </a:lnTo>
                    <a:lnTo>
                      <a:pt x="52732" y="78663"/>
                    </a:lnTo>
                    <a:lnTo>
                      <a:pt x="52732" y="71106"/>
                    </a:lnTo>
                    <a:lnTo>
                      <a:pt x="61264" y="62574"/>
                    </a:lnTo>
                    <a:lnTo>
                      <a:pt x="61310" y="62513"/>
                    </a:lnTo>
                    <a:lnTo>
                      <a:pt x="61310" y="58780"/>
                    </a:lnTo>
                    <a:lnTo>
                      <a:pt x="63382" y="56708"/>
                    </a:lnTo>
                    <a:lnTo>
                      <a:pt x="63382" y="49730"/>
                    </a:lnTo>
                    <a:lnTo>
                      <a:pt x="77018" y="36109"/>
                    </a:lnTo>
                    <a:lnTo>
                      <a:pt x="77048" y="36064"/>
                    </a:lnTo>
                    <a:lnTo>
                      <a:pt x="77048" y="20828"/>
                    </a:lnTo>
                    <a:lnTo>
                      <a:pt x="97678" y="198"/>
                    </a:lnTo>
                    <a:lnTo>
                      <a:pt x="9744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6" name="Google Shape;536;p13"/>
              <p:cNvSpPr/>
              <p:nvPr/>
            </p:nvSpPr>
            <p:spPr>
              <a:xfrm>
                <a:off x="3934943" y="908175"/>
                <a:ext cx="2925190" cy="3057668"/>
              </a:xfrm>
              <a:custGeom>
                <a:avLst/>
                <a:gdLst/>
                <a:ahLst/>
                <a:cxnLst/>
                <a:rect l="l" t="t" r="r" b="b"/>
                <a:pathLst>
                  <a:path w="71320" h="74550" extrusionOk="0">
                    <a:moveTo>
                      <a:pt x="71091" y="0"/>
                    </a:moveTo>
                    <a:lnTo>
                      <a:pt x="59679" y="11397"/>
                    </a:lnTo>
                    <a:lnTo>
                      <a:pt x="54895" y="11397"/>
                    </a:lnTo>
                    <a:lnTo>
                      <a:pt x="41015" y="25307"/>
                    </a:lnTo>
                    <a:lnTo>
                      <a:pt x="40954" y="25337"/>
                    </a:lnTo>
                    <a:lnTo>
                      <a:pt x="40954" y="42325"/>
                    </a:lnTo>
                    <a:lnTo>
                      <a:pt x="31767" y="51528"/>
                    </a:lnTo>
                    <a:lnTo>
                      <a:pt x="31721" y="51574"/>
                    </a:lnTo>
                    <a:lnTo>
                      <a:pt x="31721" y="59237"/>
                    </a:lnTo>
                    <a:lnTo>
                      <a:pt x="22824" y="68135"/>
                    </a:lnTo>
                    <a:lnTo>
                      <a:pt x="6186" y="68135"/>
                    </a:lnTo>
                    <a:lnTo>
                      <a:pt x="0" y="74321"/>
                    </a:lnTo>
                    <a:lnTo>
                      <a:pt x="229" y="74549"/>
                    </a:lnTo>
                    <a:lnTo>
                      <a:pt x="6323" y="68455"/>
                    </a:lnTo>
                    <a:lnTo>
                      <a:pt x="22945" y="68455"/>
                    </a:lnTo>
                    <a:lnTo>
                      <a:pt x="31980" y="59420"/>
                    </a:lnTo>
                    <a:lnTo>
                      <a:pt x="32026" y="59374"/>
                    </a:lnTo>
                    <a:lnTo>
                      <a:pt x="32026" y="51695"/>
                    </a:lnTo>
                    <a:lnTo>
                      <a:pt x="41229" y="42508"/>
                    </a:lnTo>
                    <a:lnTo>
                      <a:pt x="41259" y="42463"/>
                    </a:lnTo>
                    <a:lnTo>
                      <a:pt x="41259" y="25475"/>
                    </a:lnTo>
                    <a:lnTo>
                      <a:pt x="55032" y="11732"/>
                    </a:lnTo>
                    <a:lnTo>
                      <a:pt x="59786" y="11732"/>
                    </a:lnTo>
                    <a:lnTo>
                      <a:pt x="71320" y="213"/>
                    </a:lnTo>
                    <a:lnTo>
                      <a:pt x="7109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100000">
                    <a:srgbClr val="FFFFFF">
                      <a:alpha val="0"/>
                    </a:srgbClr>
                  </a:gs>
                </a:gsLst>
                <a:lin ang="5400012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7" name="Google Shape;537;p13"/>
              <p:cNvSpPr/>
              <p:nvPr/>
            </p:nvSpPr>
            <p:spPr>
              <a:xfrm>
                <a:off x="3851189" y="1072525"/>
                <a:ext cx="3153315" cy="5119205"/>
              </a:xfrm>
              <a:custGeom>
                <a:avLst/>
                <a:gdLst/>
                <a:ahLst/>
                <a:cxnLst/>
                <a:rect l="l" t="t" r="r" b="b"/>
                <a:pathLst>
                  <a:path w="76882" h="124813" extrusionOk="0">
                    <a:moveTo>
                      <a:pt x="76668" y="0"/>
                    </a:moveTo>
                    <a:lnTo>
                      <a:pt x="63260" y="13408"/>
                    </a:lnTo>
                    <a:cubicBezTo>
                      <a:pt x="62879" y="13789"/>
                      <a:pt x="62879" y="14398"/>
                      <a:pt x="63260" y="14779"/>
                    </a:cubicBezTo>
                    <a:lnTo>
                      <a:pt x="69857" y="21376"/>
                    </a:lnTo>
                    <a:cubicBezTo>
                      <a:pt x="70116" y="21620"/>
                      <a:pt x="70116" y="22046"/>
                      <a:pt x="69857" y="22305"/>
                    </a:cubicBezTo>
                    <a:lnTo>
                      <a:pt x="46546" y="45616"/>
                    </a:lnTo>
                    <a:cubicBezTo>
                      <a:pt x="46417" y="45738"/>
                      <a:pt x="46245" y="45799"/>
                      <a:pt x="46074" y="45799"/>
                    </a:cubicBezTo>
                    <a:cubicBezTo>
                      <a:pt x="45903" y="45799"/>
                      <a:pt x="45731" y="45738"/>
                      <a:pt x="45602" y="45616"/>
                    </a:cubicBezTo>
                    <a:lnTo>
                      <a:pt x="39020" y="39019"/>
                    </a:lnTo>
                    <a:cubicBezTo>
                      <a:pt x="38822" y="38836"/>
                      <a:pt x="38593" y="38745"/>
                      <a:pt x="38334" y="38745"/>
                    </a:cubicBezTo>
                    <a:cubicBezTo>
                      <a:pt x="38060" y="38745"/>
                      <a:pt x="37831" y="38836"/>
                      <a:pt x="37649" y="39019"/>
                    </a:cubicBezTo>
                    <a:lnTo>
                      <a:pt x="23357" y="53311"/>
                    </a:lnTo>
                    <a:cubicBezTo>
                      <a:pt x="22976" y="53691"/>
                      <a:pt x="22976" y="54301"/>
                      <a:pt x="23357" y="54682"/>
                    </a:cubicBezTo>
                    <a:lnTo>
                      <a:pt x="40833" y="72142"/>
                    </a:lnTo>
                    <a:cubicBezTo>
                      <a:pt x="40939" y="72279"/>
                      <a:pt x="41016" y="72432"/>
                      <a:pt x="41016" y="72614"/>
                    </a:cubicBezTo>
                    <a:cubicBezTo>
                      <a:pt x="41016" y="72812"/>
                      <a:pt x="40955" y="72965"/>
                      <a:pt x="40833" y="73102"/>
                    </a:cubicBezTo>
                    <a:lnTo>
                      <a:pt x="27090" y="86830"/>
                    </a:lnTo>
                    <a:cubicBezTo>
                      <a:pt x="26907" y="87028"/>
                      <a:pt x="26816" y="87256"/>
                      <a:pt x="26816" y="87515"/>
                    </a:cubicBezTo>
                    <a:lnTo>
                      <a:pt x="26816" y="96276"/>
                    </a:lnTo>
                    <a:cubicBezTo>
                      <a:pt x="26816" y="96459"/>
                      <a:pt x="26755" y="96611"/>
                      <a:pt x="26618" y="96748"/>
                    </a:cubicBezTo>
                    <a:lnTo>
                      <a:pt x="13225" y="110140"/>
                    </a:lnTo>
                    <a:cubicBezTo>
                      <a:pt x="13103" y="110270"/>
                      <a:pt x="12940" y="110335"/>
                      <a:pt x="12772" y="110335"/>
                    </a:cubicBezTo>
                    <a:cubicBezTo>
                      <a:pt x="12604" y="110335"/>
                      <a:pt x="12433" y="110270"/>
                      <a:pt x="12296" y="110140"/>
                    </a:cubicBezTo>
                    <a:lnTo>
                      <a:pt x="7618" y="105448"/>
                    </a:lnTo>
                    <a:cubicBezTo>
                      <a:pt x="7428" y="105257"/>
                      <a:pt x="7180" y="105162"/>
                      <a:pt x="6933" y="105162"/>
                    </a:cubicBezTo>
                    <a:cubicBezTo>
                      <a:pt x="6685" y="105162"/>
                      <a:pt x="6438" y="105257"/>
                      <a:pt x="6247" y="105448"/>
                    </a:cubicBezTo>
                    <a:lnTo>
                      <a:pt x="381" y="111314"/>
                    </a:lnTo>
                    <a:cubicBezTo>
                      <a:pt x="1" y="111695"/>
                      <a:pt x="1" y="112304"/>
                      <a:pt x="381" y="112685"/>
                    </a:cubicBezTo>
                    <a:lnTo>
                      <a:pt x="5059" y="117378"/>
                    </a:lnTo>
                    <a:cubicBezTo>
                      <a:pt x="5181" y="117515"/>
                      <a:pt x="5257" y="117667"/>
                      <a:pt x="5257" y="117850"/>
                    </a:cubicBezTo>
                    <a:cubicBezTo>
                      <a:pt x="5257" y="118048"/>
                      <a:pt x="5196" y="118200"/>
                      <a:pt x="5059" y="118322"/>
                    </a:cubicBezTo>
                    <a:lnTo>
                      <a:pt x="3231" y="120150"/>
                    </a:lnTo>
                    <a:cubicBezTo>
                      <a:pt x="2850" y="120531"/>
                      <a:pt x="2850" y="121141"/>
                      <a:pt x="3231" y="121522"/>
                    </a:cubicBezTo>
                    <a:lnTo>
                      <a:pt x="5059" y="123365"/>
                    </a:lnTo>
                    <a:cubicBezTo>
                      <a:pt x="5333" y="123609"/>
                      <a:pt x="5333" y="124020"/>
                      <a:pt x="5059" y="124295"/>
                    </a:cubicBezTo>
                    <a:cubicBezTo>
                      <a:pt x="4914" y="124432"/>
                      <a:pt x="4754" y="124489"/>
                      <a:pt x="4602" y="124489"/>
                    </a:cubicBezTo>
                    <a:cubicBezTo>
                      <a:pt x="4449" y="124489"/>
                      <a:pt x="4305" y="124432"/>
                      <a:pt x="4190" y="124340"/>
                    </a:cubicBezTo>
                    <a:cubicBezTo>
                      <a:pt x="3962" y="124173"/>
                      <a:pt x="3825" y="123838"/>
                      <a:pt x="4038" y="123487"/>
                    </a:cubicBezTo>
                    <a:lnTo>
                      <a:pt x="3764" y="123335"/>
                    </a:lnTo>
                    <a:lnTo>
                      <a:pt x="3764" y="123335"/>
                    </a:lnTo>
                    <a:cubicBezTo>
                      <a:pt x="3459" y="123838"/>
                      <a:pt x="3672" y="124356"/>
                      <a:pt x="3992" y="124599"/>
                    </a:cubicBezTo>
                    <a:cubicBezTo>
                      <a:pt x="4175" y="124736"/>
                      <a:pt x="4373" y="124813"/>
                      <a:pt x="4602" y="124813"/>
                    </a:cubicBezTo>
                    <a:cubicBezTo>
                      <a:pt x="4830" y="124813"/>
                      <a:pt x="5059" y="124736"/>
                      <a:pt x="5272" y="124477"/>
                    </a:cubicBezTo>
                    <a:cubicBezTo>
                      <a:pt x="5455" y="124295"/>
                      <a:pt x="5562" y="124066"/>
                      <a:pt x="5562" y="123792"/>
                    </a:cubicBezTo>
                    <a:cubicBezTo>
                      <a:pt x="5562" y="123533"/>
                      <a:pt x="5455" y="123304"/>
                      <a:pt x="5272" y="123106"/>
                    </a:cubicBezTo>
                    <a:lnTo>
                      <a:pt x="3444" y="121278"/>
                    </a:lnTo>
                    <a:cubicBezTo>
                      <a:pt x="3170" y="121034"/>
                      <a:pt x="3170" y="120623"/>
                      <a:pt x="3444" y="120349"/>
                    </a:cubicBezTo>
                    <a:lnTo>
                      <a:pt x="5272" y="118520"/>
                    </a:lnTo>
                    <a:cubicBezTo>
                      <a:pt x="5455" y="118337"/>
                      <a:pt x="5562" y="118094"/>
                      <a:pt x="5562" y="117835"/>
                    </a:cubicBezTo>
                    <a:cubicBezTo>
                      <a:pt x="5562" y="117576"/>
                      <a:pt x="5455" y="117332"/>
                      <a:pt x="5272" y="117149"/>
                    </a:cubicBezTo>
                    <a:lnTo>
                      <a:pt x="579" y="112456"/>
                    </a:lnTo>
                    <a:cubicBezTo>
                      <a:pt x="320" y="112213"/>
                      <a:pt x="320" y="111801"/>
                      <a:pt x="579" y="111527"/>
                    </a:cubicBezTo>
                    <a:lnTo>
                      <a:pt x="6445" y="105661"/>
                    </a:lnTo>
                    <a:cubicBezTo>
                      <a:pt x="6575" y="105532"/>
                      <a:pt x="6742" y="105467"/>
                      <a:pt x="6912" y="105467"/>
                    </a:cubicBezTo>
                    <a:cubicBezTo>
                      <a:pt x="7081" y="105467"/>
                      <a:pt x="7253" y="105532"/>
                      <a:pt x="7390" y="105661"/>
                    </a:cubicBezTo>
                    <a:lnTo>
                      <a:pt x="12067" y="110354"/>
                    </a:lnTo>
                    <a:cubicBezTo>
                      <a:pt x="12265" y="110537"/>
                      <a:pt x="12494" y="110643"/>
                      <a:pt x="12753" y="110643"/>
                    </a:cubicBezTo>
                    <a:cubicBezTo>
                      <a:pt x="13027" y="110643"/>
                      <a:pt x="13256" y="110537"/>
                      <a:pt x="13439" y="110354"/>
                    </a:cubicBezTo>
                    <a:lnTo>
                      <a:pt x="26831" y="96961"/>
                    </a:lnTo>
                    <a:cubicBezTo>
                      <a:pt x="27014" y="96779"/>
                      <a:pt x="27120" y="96550"/>
                      <a:pt x="27120" y="96276"/>
                    </a:cubicBezTo>
                    <a:lnTo>
                      <a:pt x="27120" y="87469"/>
                    </a:lnTo>
                    <a:cubicBezTo>
                      <a:pt x="27120" y="87287"/>
                      <a:pt x="27166" y="87134"/>
                      <a:pt x="27303" y="86997"/>
                    </a:cubicBezTo>
                    <a:lnTo>
                      <a:pt x="41031" y="73270"/>
                    </a:lnTo>
                    <a:cubicBezTo>
                      <a:pt x="41412" y="72889"/>
                      <a:pt x="41412" y="72279"/>
                      <a:pt x="41031" y="71898"/>
                    </a:cubicBezTo>
                    <a:lnTo>
                      <a:pt x="23571" y="54438"/>
                    </a:lnTo>
                    <a:cubicBezTo>
                      <a:pt x="23312" y="54194"/>
                      <a:pt x="23312" y="53768"/>
                      <a:pt x="23571" y="53509"/>
                    </a:cubicBezTo>
                    <a:lnTo>
                      <a:pt x="37862" y="39217"/>
                    </a:lnTo>
                    <a:cubicBezTo>
                      <a:pt x="37984" y="39095"/>
                      <a:pt x="38155" y="39035"/>
                      <a:pt x="38327" y="39035"/>
                    </a:cubicBezTo>
                    <a:cubicBezTo>
                      <a:pt x="38498" y="39035"/>
                      <a:pt x="38669" y="39095"/>
                      <a:pt x="38791" y="39217"/>
                    </a:cubicBezTo>
                    <a:lnTo>
                      <a:pt x="45373" y="45830"/>
                    </a:lnTo>
                    <a:cubicBezTo>
                      <a:pt x="45571" y="46013"/>
                      <a:pt x="45800" y="46119"/>
                      <a:pt x="46059" y="46119"/>
                    </a:cubicBezTo>
                    <a:cubicBezTo>
                      <a:pt x="46333" y="46119"/>
                      <a:pt x="46562" y="46013"/>
                      <a:pt x="46744" y="45830"/>
                    </a:cubicBezTo>
                    <a:lnTo>
                      <a:pt x="70055" y="22519"/>
                    </a:lnTo>
                    <a:cubicBezTo>
                      <a:pt x="70436" y="22138"/>
                      <a:pt x="70436" y="21528"/>
                      <a:pt x="70055" y="21148"/>
                    </a:cubicBezTo>
                    <a:lnTo>
                      <a:pt x="63473" y="14550"/>
                    </a:lnTo>
                    <a:cubicBezTo>
                      <a:pt x="63199" y="14307"/>
                      <a:pt x="63199" y="13895"/>
                      <a:pt x="63473" y="13621"/>
                    </a:cubicBezTo>
                    <a:lnTo>
                      <a:pt x="76881" y="213"/>
                    </a:lnTo>
                    <a:lnTo>
                      <a:pt x="76668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538" name="Google Shape;538;p13"/>
            <p:cNvSpPr/>
            <p:nvPr/>
          </p:nvSpPr>
          <p:spPr>
            <a:xfrm>
              <a:off x="6394675" y="0"/>
              <a:ext cx="284119" cy="246048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rgbClr val="0C0A9E">
                    <a:alpha val="20000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6627600" y="-49075"/>
              <a:ext cx="570546" cy="494095"/>
            </a:xfrm>
            <a:custGeom>
              <a:avLst/>
              <a:gdLst/>
              <a:ahLst/>
              <a:cxnLst/>
              <a:rect l="l" t="t" r="r" b="b"/>
              <a:pathLst>
                <a:path w="51285" h="44413" extrusionOk="0">
                  <a:moveTo>
                    <a:pt x="12814" y="0"/>
                  </a:moveTo>
                  <a:lnTo>
                    <a:pt x="0" y="22199"/>
                  </a:lnTo>
                  <a:lnTo>
                    <a:pt x="12814" y="44413"/>
                  </a:lnTo>
                  <a:lnTo>
                    <a:pt x="38471" y="44413"/>
                  </a:lnTo>
                  <a:lnTo>
                    <a:pt x="51285" y="22199"/>
                  </a:lnTo>
                  <a:lnTo>
                    <a:pt x="38471" y="0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22000">
                  <a:schemeClr val="lt1"/>
                </a:gs>
                <a:gs pos="45000">
                  <a:srgbClr val="FFFFFF">
                    <a:alpha val="0"/>
                  </a:srgbClr>
                </a:gs>
                <a:gs pos="100000">
                  <a:srgbClr val="0C0A9E">
                    <a:alpha val="50196"/>
                  </a:srgbClr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13"/>
          <p:cNvGrpSpPr/>
          <p:nvPr/>
        </p:nvGrpSpPr>
        <p:grpSpPr>
          <a:xfrm>
            <a:off x="-113888" y="229201"/>
            <a:ext cx="1891393" cy="134100"/>
            <a:chOff x="-113888" y="229201"/>
            <a:chExt cx="1891393" cy="134100"/>
          </a:xfrm>
        </p:grpSpPr>
        <p:sp>
          <p:nvSpPr>
            <p:cNvPr id="541" name="Google Shape;541;p13"/>
            <p:cNvSpPr/>
            <p:nvPr/>
          </p:nvSpPr>
          <p:spPr>
            <a:xfrm>
              <a:off x="1643404" y="2292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42" name="Google Shape;542;p13"/>
            <p:cNvCxnSpPr/>
            <p:nvPr/>
          </p:nvCxnSpPr>
          <p:spPr>
            <a:xfrm rot="10800000">
              <a:off x="783712" y="-601348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543" name="Google Shape;543;p13"/>
            <p:cNvSpPr/>
            <p:nvPr/>
          </p:nvSpPr>
          <p:spPr>
            <a:xfrm>
              <a:off x="1673517" y="2593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ONE_COLUMN_TEXT_1"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p1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61" name="Google Shape;761;p19"/>
          <p:cNvSpPr txBox="1">
            <a:spLocks noGrp="1"/>
          </p:cNvSpPr>
          <p:nvPr>
            <p:ph type="subTitle" idx="1"/>
          </p:nvPr>
        </p:nvSpPr>
        <p:spPr>
          <a:xfrm>
            <a:off x="4881006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2" name="Google Shape;762;p19"/>
          <p:cNvSpPr txBox="1">
            <a:spLocks noGrp="1"/>
          </p:cNvSpPr>
          <p:nvPr>
            <p:ph type="subTitle" idx="2"/>
          </p:nvPr>
        </p:nvSpPr>
        <p:spPr>
          <a:xfrm>
            <a:off x="720000" y="1786675"/>
            <a:ext cx="3543000" cy="183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63" name="Google Shape;763;p19"/>
          <p:cNvGrpSpPr/>
          <p:nvPr/>
        </p:nvGrpSpPr>
        <p:grpSpPr>
          <a:xfrm>
            <a:off x="-96329" y="4888563"/>
            <a:ext cx="1590408" cy="88125"/>
            <a:chOff x="124624" y="4953514"/>
            <a:chExt cx="1137387" cy="88142"/>
          </a:xfrm>
        </p:grpSpPr>
        <p:sp>
          <p:nvSpPr>
            <p:cNvPr id="764" name="Google Shape;764;p19"/>
            <p:cNvSpPr/>
            <p:nvPr/>
          </p:nvSpPr>
          <p:spPr>
            <a:xfrm rot="5400000">
              <a:off x="687043" y="4391096"/>
              <a:ext cx="12551" cy="1137387"/>
            </a:xfrm>
            <a:custGeom>
              <a:avLst/>
              <a:gdLst/>
              <a:ahLst/>
              <a:cxnLst/>
              <a:rect l="l" t="t" r="r" b="b"/>
              <a:pathLst>
                <a:path w="306" h="27731" extrusionOk="0">
                  <a:moveTo>
                    <a:pt x="1" y="1"/>
                  </a:moveTo>
                  <a:lnTo>
                    <a:pt x="1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9"/>
            <p:cNvSpPr/>
            <p:nvPr/>
          </p:nvSpPr>
          <p:spPr>
            <a:xfrm rot="5400000">
              <a:off x="687063" y="4466709"/>
              <a:ext cx="12510" cy="1137387"/>
            </a:xfrm>
            <a:custGeom>
              <a:avLst/>
              <a:gdLst/>
              <a:ahLst/>
              <a:cxnLst/>
              <a:rect l="l" t="t" r="r" b="b"/>
              <a:pathLst>
                <a:path w="305" h="27731" extrusionOk="0">
                  <a:moveTo>
                    <a:pt x="0" y="1"/>
                  </a:moveTo>
                  <a:lnTo>
                    <a:pt x="0" y="27730"/>
                  </a:lnTo>
                  <a:lnTo>
                    <a:pt x="305" y="27730"/>
                  </a:lnTo>
                  <a:lnTo>
                    <a:pt x="305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  <a:alpha val="46820"/>
                  </a:srgbClr>
                </a:gs>
                <a:gs pos="100000">
                  <a:srgbClr val="FFFFFF">
                    <a:alpha val="0"/>
                    <a:alpha val="4682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19"/>
          <p:cNvGrpSpPr/>
          <p:nvPr/>
        </p:nvGrpSpPr>
        <p:grpSpPr>
          <a:xfrm>
            <a:off x="6883700" y="1385725"/>
            <a:ext cx="4028179" cy="5283555"/>
            <a:chOff x="6883700" y="1385725"/>
            <a:chExt cx="4028179" cy="5283555"/>
          </a:xfrm>
        </p:grpSpPr>
        <p:sp>
          <p:nvSpPr>
            <p:cNvPr id="767" name="Google Shape;767;p19"/>
            <p:cNvSpPr/>
            <p:nvPr/>
          </p:nvSpPr>
          <p:spPr>
            <a:xfrm>
              <a:off x="6883700" y="1407586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7842318" y="1385725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7734200" y="2571774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7758564" y="1550075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1" name="Google Shape;771;p19"/>
          <p:cNvGrpSpPr/>
          <p:nvPr/>
        </p:nvGrpSpPr>
        <p:grpSpPr>
          <a:xfrm>
            <a:off x="4598006" y="-1699037"/>
            <a:ext cx="5579794" cy="3203424"/>
            <a:chOff x="4521806" y="-1546637"/>
            <a:chExt cx="5579794" cy="3203424"/>
          </a:xfrm>
        </p:grpSpPr>
        <p:grpSp>
          <p:nvGrpSpPr>
            <p:cNvPr id="772" name="Google Shape;772;p19"/>
            <p:cNvGrpSpPr/>
            <p:nvPr/>
          </p:nvGrpSpPr>
          <p:grpSpPr>
            <a:xfrm>
              <a:off x="4619858" y="-154439"/>
              <a:ext cx="916824" cy="700199"/>
              <a:chOff x="4619858" y="-154439"/>
              <a:chExt cx="916824" cy="700199"/>
            </a:xfrm>
          </p:grpSpPr>
          <p:sp>
            <p:nvSpPr>
              <p:cNvPr id="773" name="Google Shape;773;p19"/>
              <p:cNvSpPr/>
              <p:nvPr/>
            </p:nvSpPr>
            <p:spPr>
              <a:xfrm>
                <a:off x="4823308" y="126723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9"/>
              <p:cNvSpPr/>
              <p:nvPr/>
            </p:nvSpPr>
            <p:spPr>
              <a:xfrm>
                <a:off x="4619858" y="-114577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9"/>
              <p:cNvSpPr/>
              <p:nvPr/>
            </p:nvSpPr>
            <p:spPr>
              <a:xfrm>
                <a:off x="5052808" y="-154439"/>
                <a:ext cx="483874" cy="419037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776" name="Google Shape;776;p19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5904350" y="-1546637"/>
              <a:ext cx="4197251" cy="320342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77" name="Google Shape;777;p19"/>
            <p:cNvSpPr/>
            <p:nvPr/>
          </p:nvSpPr>
          <p:spPr>
            <a:xfrm rot="-5400000">
              <a:off x="5282845" y="-1058949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40000">
                  <a:srgbClr val="FF9900">
                    <a:alpha val="40784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9"/>
            <p:cNvSpPr/>
            <p:nvPr/>
          </p:nvSpPr>
          <p:spPr>
            <a:xfrm rot="-5400000">
              <a:off x="5282230" y="-899603"/>
              <a:ext cx="981776" cy="2307791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79" name="Google Shape;779;p19"/>
            <p:cNvGrpSpPr/>
            <p:nvPr/>
          </p:nvGrpSpPr>
          <p:grpSpPr>
            <a:xfrm rot="10800000">
              <a:off x="8323180" y="210225"/>
              <a:ext cx="1493503" cy="88125"/>
              <a:chOff x="124624" y="4953514"/>
              <a:chExt cx="1137387" cy="88142"/>
            </a:xfrm>
          </p:grpSpPr>
          <p:sp>
            <p:nvSpPr>
              <p:cNvPr id="780" name="Google Shape;780;p19"/>
              <p:cNvSpPr/>
              <p:nvPr/>
            </p:nvSpPr>
            <p:spPr>
              <a:xfrm rot="5400000">
                <a:off x="687043" y="4391096"/>
                <a:ext cx="12551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6" h="27731" extrusionOk="0">
                    <a:moveTo>
                      <a:pt x="1" y="1"/>
                    </a:moveTo>
                    <a:lnTo>
                      <a:pt x="1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 rot="5400000">
                <a:off x="687063" y="4466709"/>
                <a:ext cx="12510" cy="1137387"/>
              </a:xfrm>
              <a:custGeom>
                <a:avLst/>
                <a:gdLst/>
                <a:ahLst/>
                <a:cxnLst/>
                <a:rect l="l" t="t" r="r" b="b"/>
                <a:pathLst>
                  <a:path w="305" h="27731" extrusionOk="0">
                    <a:moveTo>
                      <a:pt x="0" y="1"/>
                    </a:moveTo>
                    <a:lnTo>
                      <a:pt x="0" y="27730"/>
                    </a:lnTo>
                    <a:lnTo>
                      <a:pt x="305" y="27730"/>
                    </a:lnTo>
                    <a:lnTo>
                      <a:pt x="305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46820"/>
                    </a:srgbClr>
                  </a:gs>
                  <a:gs pos="100000">
                    <a:srgbClr val="FFFFFF">
                      <a:alpha val="0"/>
                      <a:alpha val="4682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2" name="Google Shape;782;p19"/>
            <p:cNvGrpSpPr/>
            <p:nvPr/>
          </p:nvGrpSpPr>
          <p:grpSpPr>
            <a:xfrm>
              <a:off x="4619231" y="-32636"/>
              <a:ext cx="254987" cy="255131"/>
              <a:chOff x="3678700" y="407275"/>
              <a:chExt cx="708100" cy="708500"/>
            </a:xfrm>
          </p:grpSpPr>
          <p:sp>
            <p:nvSpPr>
              <p:cNvPr id="783" name="Google Shape;783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90" name="Google Shape;790;p19"/>
            <p:cNvGrpSpPr/>
            <p:nvPr/>
          </p:nvGrpSpPr>
          <p:grpSpPr>
            <a:xfrm>
              <a:off x="4521806" y="126714"/>
              <a:ext cx="254987" cy="255131"/>
              <a:chOff x="3678700" y="407275"/>
              <a:chExt cx="708100" cy="708500"/>
            </a:xfrm>
          </p:grpSpPr>
          <p:sp>
            <p:nvSpPr>
              <p:cNvPr id="791" name="Google Shape;791;p19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9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9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9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9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0" name="Google Shape;1340;p30"/>
          <p:cNvGrpSpPr/>
          <p:nvPr/>
        </p:nvGrpSpPr>
        <p:grpSpPr>
          <a:xfrm>
            <a:off x="-623241" y="3925887"/>
            <a:ext cx="2833357" cy="1517787"/>
            <a:chOff x="-623241" y="3849687"/>
            <a:chExt cx="2833357" cy="1517787"/>
          </a:xfrm>
        </p:grpSpPr>
        <p:grpSp>
          <p:nvGrpSpPr>
            <p:cNvPr id="1341" name="Google Shape;1341;p30"/>
            <p:cNvGrpSpPr/>
            <p:nvPr/>
          </p:nvGrpSpPr>
          <p:grpSpPr>
            <a:xfrm rot="5400000">
              <a:off x="-879113" y="4155104"/>
              <a:ext cx="1517787" cy="906953"/>
              <a:chOff x="-55500" y="4835979"/>
              <a:chExt cx="1517787" cy="906953"/>
            </a:xfrm>
          </p:grpSpPr>
          <p:sp>
            <p:nvSpPr>
              <p:cNvPr id="1342" name="Google Shape;1342;p30"/>
              <p:cNvSpPr/>
              <p:nvPr/>
            </p:nvSpPr>
            <p:spPr>
              <a:xfrm>
                <a:off x="-55500" y="4895154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30"/>
              <p:cNvSpPr/>
              <p:nvPr/>
            </p:nvSpPr>
            <p:spPr>
              <a:xfrm>
                <a:off x="522674" y="4951702"/>
                <a:ext cx="340329" cy="325895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30"/>
              <p:cNvSpPr/>
              <p:nvPr/>
            </p:nvSpPr>
            <p:spPr>
              <a:xfrm>
                <a:off x="401812" y="51855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>
                      <a:alpha val="31360"/>
                    </a:schemeClr>
                  </a:gs>
                  <a:gs pos="22000">
                    <a:schemeClr val="lt1">
                      <a:alpha val="31360"/>
                    </a:schemeClr>
                  </a:gs>
                  <a:gs pos="45000">
                    <a:srgbClr val="FFFFFF">
                      <a:alpha val="0"/>
                      <a:alpha val="31360"/>
                    </a:srgbClr>
                  </a:gs>
                  <a:gs pos="100000">
                    <a:srgbClr val="0C0A9E">
                      <a:alpha val="50196"/>
                      <a:alpha val="31360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30"/>
              <p:cNvSpPr/>
              <p:nvPr/>
            </p:nvSpPr>
            <p:spPr>
              <a:xfrm>
                <a:off x="880250" y="4835979"/>
                <a:ext cx="582037" cy="557353"/>
              </a:xfrm>
              <a:custGeom>
                <a:avLst/>
                <a:gdLst/>
                <a:ahLst/>
                <a:cxnLst/>
                <a:rect l="l" t="t" r="r" b="b"/>
                <a:pathLst>
                  <a:path w="36902" h="35337" extrusionOk="0">
                    <a:moveTo>
                      <a:pt x="18449" y="1"/>
                    </a:moveTo>
                    <a:cubicBezTo>
                      <a:pt x="16409" y="1"/>
                      <a:pt x="14368" y="778"/>
                      <a:pt x="12814" y="2332"/>
                    </a:cubicBezTo>
                    <a:lnTo>
                      <a:pt x="3108" y="12037"/>
                    </a:lnTo>
                    <a:cubicBezTo>
                      <a:pt x="0" y="15145"/>
                      <a:pt x="0" y="20189"/>
                      <a:pt x="3108" y="23297"/>
                    </a:cubicBezTo>
                    <a:lnTo>
                      <a:pt x="12814" y="33017"/>
                    </a:lnTo>
                    <a:cubicBezTo>
                      <a:pt x="14368" y="34564"/>
                      <a:pt x="16405" y="35337"/>
                      <a:pt x="18443" y="35337"/>
                    </a:cubicBezTo>
                    <a:cubicBezTo>
                      <a:pt x="20481" y="35337"/>
                      <a:pt x="22519" y="34564"/>
                      <a:pt x="24073" y="33017"/>
                    </a:cubicBezTo>
                    <a:lnTo>
                      <a:pt x="33794" y="23297"/>
                    </a:lnTo>
                    <a:cubicBezTo>
                      <a:pt x="36902" y="20189"/>
                      <a:pt x="36902" y="15145"/>
                      <a:pt x="33794" y="12037"/>
                    </a:cubicBezTo>
                    <a:lnTo>
                      <a:pt x="24073" y="2332"/>
                    </a:lnTo>
                    <a:cubicBezTo>
                      <a:pt x="22527" y="778"/>
                      <a:pt x="20489" y="1"/>
                      <a:pt x="1844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46" name="Google Shape;1346;p30"/>
            <p:cNvGrpSpPr/>
            <p:nvPr/>
          </p:nvGrpSpPr>
          <p:grpSpPr>
            <a:xfrm>
              <a:off x="-623241" y="3946426"/>
              <a:ext cx="2833357" cy="1421047"/>
              <a:chOff x="-677366" y="4067276"/>
              <a:chExt cx="2833357" cy="1421047"/>
            </a:xfrm>
          </p:grpSpPr>
          <p:sp>
            <p:nvSpPr>
              <p:cNvPr id="1347" name="Google Shape;1347;p30"/>
              <p:cNvSpPr/>
              <p:nvPr/>
            </p:nvSpPr>
            <p:spPr>
              <a:xfrm rot="5400000">
                <a:off x="28789" y="3361120"/>
                <a:ext cx="1421047" cy="2833357"/>
              </a:xfrm>
              <a:custGeom>
                <a:avLst/>
                <a:gdLst/>
                <a:ahLst/>
                <a:cxnLst/>
                <a:rect l="l" t="t" r="r" b="b"/>
                <a:pathLst>
                  <a:path w="34647" h="69081" extrusionOk="0">
                    <a:moveTo>
                      <a:pt x="34434" y="1"/>
                    </a:moveTo>
                    <a:lnTo>
                      <a:pt x="25429" y="8990"/>
                    </a:lnTo>
                    <a:lnTo>
                      <a:pt x="25383" y="9051"/>
                    </a:lnTo>
                    <a:lnTo>
                      <a:pt x="25383" y="32651"/>
                    </a:lnTo>
                    <a:lnTo>
                      <a:pt x="15130" y="42920"/>
                    </a:lnTo>
                    <a:lnTo>
                      <a:pt x="15084" y="42951"/>
                    </a:lnTo>
                    <a:lnTo>
                      <a:pt x="15084" y="60472"/>
                    </a:lnTo>
                    <a:lnTo>
                      <a:pt x="9614" y="65957"/>
                    </a:lnTo>
                    <a:lnTo>
                      <a:pt x="0" y="65957"/>
                    </a:lnTo>
                    <a:lnTo>
                      <a:pt x="0" y="69080"/>
                    </a:lnTo>
                    <a:lnTo>
                      <a:pt x="320" y="69080"/>
                    </a:lnTo>
                    <a:lnTo>
                      <a:pt x="320" y="66262"/>
                    </a:lnTo>
                    <a:lnTo>
                      <a:pt x="9751" y="66262"/>
                    </a:lnTo>
                    <a:lnTo>
                      <a:pt x="15389" y="60609"/>
                    </a:lnTo>
                    <a:lnTo>
                      <a:pt x="15389" y="43088"/>
                    </a:lnTo>
                    <a:lnTo>
                      <a:pt x="25658" y="32819"/>
                    </a:lnTo>
                    <a:lnTo>
                      <a:pt x="25688" y="32788"/>
                    </a:lnTo>
                    <a:lnTo>
                      <a:pt x="25688" y="9188"/>
                    </a:lnTo>
                    <a:lnTo>
                      <a:pt x="34647" y="214"/>
                    </a:lnTo>
                    <a:lnTo>
                      <a:pt x="34434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48" name="Google Shape;1348;p30"/>
              <p:cNvGrpSpPr/>
              <p:nvPr/>
            </p:nvGrpSpPr>
            <p:grpSpPr>
              <a:xfrm>
                <a:off x="317735" y="4614472"/>
                <a:ext cx="161977" cy="161940"/>
                <a:chOff x="1101075" y="2142375"/>
                <a:chExt cx="439200" cy="439100"/>
              </a:xfrm>
            </p:grpSpPr>
            <p:sp>
              <p:nvSpPr>
                <p:cNvPr id="1349" name="Google Shape;1349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0" name="Google Shape;1350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351" name="Google Shape;1351;p30"/>
              <p:cNvGrpSpPr/>
              <p:nvPr/>
            </p:nvGrpSpPr>
            <p:grpSpPr>
              <a:xfrm rot="10800000">
                <a:off x="1700151" y="5032693"/>
                <a:ext cx="161977" cy="161940"/>
                <a:chOff x="1101075" y="2142375"/>
                <a:chExt cx="439200" cy="439100"/>
              </a:xfrm>
            </p:grpSpPr>
            <p:sp>
              <p:nvSpPr>
                <p:cNvPr id="1352" name="Google Shape;1352;p30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3" name="Google Shape;1353;p30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rgbClr val="9900FF">
                        <a:alpha val="46666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1080140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sp>
          <p:nvSpPr>
            <p:cNvPr id="1354" name="Google Shape;1354;p30"/>
            <p:cNvSpPr/>
            <p:nvPr/>
          </p:nvSpPr>
          <p:spPr>
            <a:xfrm rot="-5400000">
              <a:off x="289120" y="3696219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55" name="Google Shape;1355;p30"/>
          <p:cNvGrpSpPr/>
          <p:nvPr/>
        </p:nvGrpSpPr>
        <p:grpSpPr>
          <a:xfrm>
            <a:off x="6323925" y="-1678249"/>
            <a:ext cx="4189199" cy="3065874"/>
            <a:chOff x="6171525" y="-1678249"/>
            <a:chExt cx="4189199" cy="3065874"/>
          </a:xfrm>
        </p:grpSpPr>
        <p:sp>
          <p:nvSpPr>
            <p:cNvPr id="1356" name="Google Shape;1356;p30"/>
            <p:cNvSpPr/>
            <p:nvPr/>
          </p:nvSpPr>
          <p:spPr>
            <a:xfrm rot="-5400000">
              <a:off x="6808863" y="-808395"/>
              <a:ext cx="1558682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357" name="Google Shape;1357;p30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>
              <a:off x="6587425" y="-1678249"/>
              <a:ext cx="3773299" cy="28798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58" name="Google Shape;1358;p30"/>
            <p:cNvSpPr/>
            <p:nvPr/>
          </p:nvSpPr>
          <p:spPr>
            <a:xfrm>
              <a:off x="8292929" y="-80469"/>
              <a:ext cx="904284" cy="865933"/>
            </a:xfrm>
            <a:custGeom>
              <a:avLst/>
              <a:gdLst/>
              <a:ahLst/>
              <a:cxnLst/>
              <a:rect l="l" t="t" r="r" b="b"/>
              <a:pathLst>
                <a:path w="36902" h="35337" extrusionOk="0">
                  <a:moveTo>
                    <a:pt x="18449" y="1"/>
                  </a:moveTo>
                  <a:cubicBezTo>
                    <a:pt x="16409" y="1"/>
                    <a:pt x="14368" y="778"/>
                    <a:pt x="12814" y="2332"/>
                  </a:cubicBezTo>
                  <a:lnTo>
                    <a:pt x="3108" y="12037"/>
                  </a:lnTo>
                  <a:cubicBezTo>
                    <a:pt x="0" y="15145"/>
                    <a:pt x="0" y="20189"/>
                    <a:pt x="3108" y="23297"/>
                  </a:cubicBezTo>
                  <a:lnTo>
                    <a:pt x="12814" y="33017"/>
                  </a:lnTo>
                  <a:cubicBezTo>
                    <a:pt x="14368" y="34564"/>
                    <a:pt x="16405" y="35337"/>
                    <a:pt x="18443" y="35337"/>
                  </a:cubicBezTo>
                  <a:cubicBezTo>
                    <a:pt x="20481" y="35337"/>
                    <a:pt x="22519" y="34564"/>
                    <a:pt x="24073" y="33017"/>
                  </a:cubicBezTo>
                  <a:lnTo>
                    <a:pt x="33794" y="23297"/>
                  </a:lnTo>
                  <a:cubicBezTo>
                    <a:pt x="36902" y="20189"/>
                    <a:pt x="36902" y="15145"/>
                    <a:pt x="33794" y="12037"/>
                  </a:cubicBezTo>
                  <a:lnTo>
                    <a:pt x="24073" y="2332"/>
                  </a:lnTo>
                  <a:cubicBezTo>
                    <a:pt x="22527" y="778"/>
                    <a:pt x="20489" y="1"/>
                    <a:pt x="18449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59" name="Google Shape;1359;p30"/>
            <p:cNvGrpSpPr/>
            <p:nvPr/>
          </p:nvGrpSpPr>
          <p:grpSpPr>
            <a:xfrm rot="-2700000">
              <a:off x="8302147" y="61289"/>
              <a:ext cx="582044" cy="582419"/>
              <a:chOff x="959750" y="3039275"/>
              <a:chExt cx="582050" cy="582425"/>
            </a:xfrm>
          </p:grpSpPr>
          <p:sp>
            <p:nvSpPr>
              <p:cNvPr id="1360" name="Google Shape;1360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67" name="Google Shape;1367;p30"/>
            <p:cNvGrpSpPr/>
            <p:nvPr/>
          </p:nvGrpSpPr>
          <p:grpSpPr>
            <a:xfrm rot="-2700000">
              <a:off x="8551447" y="61289"/>
              <a:ext cx="582044" cy="582419"/>
              <a:chOff x="959750" y="3039275"/>
              <a:chExt cx="582050" cy="582425"/>
            </a:xfrm>
          </p:grpSpPr>
          <p:sp>
            <p:nvSpPr>
              <p:cNvPr id="1368" name="Google Shape;1368;p30"/>
              <p:cNvSpPr/>
              <p:nvPr/>
            </p:nvSpPr>
            <p:spPr>
              <a:xfrm>
                <a:off x="959750" y="3498275"/>
                <a:ext cx="123450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7" extrusionOk="0">
                    <a:moveTo>
                      <a:pt x="1403" y="0"/>
                    </a:moveTo>
                    <a:lnTo>
                      <a:pt x="1" y="1402"/>
                    </a:lnTo>
                    <a:lnTo>
                      <a:pt x="3536" y="4937"/>
                    </a:lnTo>
                    <a:lnTo>
                      <a:pt x="4937" y="3535"/>
                    </a:lnTo>
                    <a:lnTo>
                      <a:pt x="1403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30"/>
              <p:cNvSpPr/>
              <p:nvPr/>
            </p:nvSpPr>
            <p:spPr>
              <a:xfrm>
                <a:off x="1035950" y="3421700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402" y="1"/>
                    </a:moveTo>
                    <a:lnTo>
                      <a:pt x="0" y="1403"/>
                    </a:lnTo>
                    <a:lnTo>
                      <a:pt x="3535" y="4952"/>
                    </a:lnTo>
                    <a:lnTo>
                      <a:pt x="4937" y="3551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30"/>
              <p:cNvSpPr/>
              <p:nvPr/>
            </p:nvSpPr>
            <p:spPr>
              <a:xfrm>
                <a:off x="1112500" y="3345525"/>
                <a:ext cx="123825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30"/>
              <p:cNvSpPr/>
              <p:nvPr/>
            </p:nvSpPr>
            <p:spPr>
              <a:xfrm>
                <a:off x="1188675" y="3268975"/>
                <a:ext cx="1238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53" h="4937" extrusionOk="0">
                    <a:moveTo>
                      <a:pt x="1402" y="0"/>
                    </a:moveTo>
                    <a:lnTo>
                      <a:pt x="1" y="1402"/>
                    </a:lnTo>
                    <a:lnTo>
                      <a:pt x="3551" y="4937"/>
                    </a:lnTo>
                    <a:lnTo>
                      <a:pt x="4952" y="3550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30"/>
              <p:cNvSpPr/>
              <p:nvPr/>
            </p:nvSpPr>
            <p:spPr>
              <a:xfrm>
                <a:off x="1265625" y="3192800"/>
                <a:ext cx="123425" cy="1234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37" extrusionOk="0">
                    <a:moveTo>
                      <a:pt x="1402" y="0"/>
                    </a:moveTo>
                    <a:lnTo>
                      <a:pt x="0" y="1386"/>
                    </a:lnTo>
                    <a:lnTo>
                      <a:pt x="3535" y="4936"/>
                    </a:lnTo>
                    <a:lnTo>
                      <a:pt x="4937" y="3535"/>
                    </a:lnTo>
                    <a:lnTo>
                      <a:pt x="1402" y="0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30"/>
              <p:cNvSpPr/>
              <p:nvPr/>
            </p:nvSpPr>
            <p:spPr>
              <a:xfrm>
                <a:off x="1341800" y="3116225"/>
                <a:ext cx="123450" cy="123450"/>
              </a:xfrm>
              <a:custGeom>
                <a:avLst/>
                <a:gdLst/>
                <a:ahLst/>
                <a:cxnLst/>
                <a:rect l="l" t="t" r="r" b="b"/>
                <a:pathLst>
                  <a:path w="4938" h="4938" extrusionOk="0">
                    <a:moveTo>
                      <a:pt x="1402" y="1"/>
                    </a:moveTo>
                    <a:lnTo>
                      <a:pt x="1" y="1402"/>
                    </a:lnTo>
                    <a:lnTo>
                      <a:pt x="3535" y="4937"/>
                    </a:lnTo>
                    <a:lnTo>
                      <a:pt x="4937" y="3535"/>
                    </a:lnTo>
                    <a:lnTo>
                      <a:pt x="1402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30"/>
              <p:cNvSpPr/>
              <p:nvPr/>
            </p:nvSpPr>
            <p:spPr>
              <a:xfrm>
                <a:off x="1418375" y="3039275"/>
                <a:ext cx="123425" cy="123825"/>
              </a:xfrm>
              <a:custGeom>
                <a:avLst/>
                <a:gdLst/>
                <a:ahLst/>
                <a:cxnLst/>
                <a:rect l="l" t="t" r="r" b="b"/>
                <a:pathLst>
                  <a:path w="4937" h="4953" extrusionOk="0">
                    <a:moveTo>
                      <a:pt x="1387" y="1"/>
                    </a:moveTo>
                    <a:lnTo>
                      <a:pt x="0" y="1403"/>
                    </a:lnTo>
                    <a:lnTo>
                      <a:pt x="3535" y="4953"/>
                    </a:lnTo>
                    <a:lnTo>
                      <a:pt x="4936" y="3551"/>
                    </a:lnTo>
                    <a:lnTo>
                      <a:pt x="138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  <a:alpha val="37270"/>
                    </a:srgbClr>
                  </a:gs>
                  <a:gs pos="100000">
                    <a:srgbClr val="FFFFFF">
                      <a:alpha val="0"/>
                      <a:alpha val="37270"/>
                    </a:srgbClr>
                  </a:gs>
                </a:gsLst>
                <a:lin ang="54007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75" name="Google Shape;1375;p30"/>
          <p:cNvGrpSpPr/>
          <p:nvPr/>
        </p:nvGrpSpPr>
        <p:grpSpPr>
          <a:xfrm rot="2700000">
            <a:off x="8945322" y="2352177"/>
            <a:ext cx="439196" cy="439096"/>
            <a:chOff x="1101075" y="2142375"/>
            <a:chExt cx="439200" cy="439100"/>
          </a:xfrm>
        </p:grpSpPr>
        <p:sp>
          <p:nvSpPr>
            <p:cNvPr id="1376" name="Google Shape;1376;p30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7" name="Google Shape;1377;p30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bg>
      <p:bgPr>
        <a:solidFill>
          <a:schemeClr val="dk2"/>
        </a:solidFill>
        <a:effectLst/>
      </p:bgPr>
    </p:bg>
    <p:spTree>
      <p:nvGrpSpPr>
        <p:cNvPr id="1" name="Shape 1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9" name="Google Shape;1379;p31"/>
          <p:cNvGrpSpPr/>
          <p:nvPr/>
        </p:nvGrpSpPr>
        <p:grpSpPr>
          <a:xfrm>
            <a:off x="8332551" y="-7"/>
            <a:ext cx="2386151" cy="3293873"/>
            <a:chOff x="8256351" y="-7"/>
            <a:chExt cx="2386151" cy="3293873"/>
          </a:xfrm>
        </p:grpSpPr>
        <p:pic>
          <p:nvPicPr>
            <p:cNvPr id="1380" name="Google Shape;138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7886227" y="537590"/>
              <a:ext cx="3126400" cy="238615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381" name="Google Shape;1381;p31"/>
            <p:cNvGrpSpPr/>
            <p:nvPr/>
          </p:nvGrpSpPr>
          <p:grpSpPr>
            <a:xfrm rot="10800000">
              <a:off x="8452444" y="-7"/>
              <a:ext cx="325154" cy="1788670"/>
              <a:chOff x="8869019" y="-622132"/>
              <a:chExt cx="325154" cy="1788670"/>
            </a:xfrm>
          </p:grpSpPr>
          <p:sp>
            <p:nvSpPr>
              <p:cNvPr id="1382" name="Google Shape;1382;p31"/>
              <p:cNvSpPr/>
              <p:nvPr/>
            </p:nvSpPr>
            <p:spPr>
              <a:xfrm rot="10800000">
                <a:off x="8869019" y="-622132"/>
                <a:ext cx="246869" cy="1703243"/>
              </a:xfrm>
              <a:custGeom>
                <a:avLst/>
                <a:gdLst/>
                <a:ahLst/>
                <a:cxnLst/>
                <a:rect l="l" t="t" r="r" b="b"/>
                <a:pathLst>
                  <a:path w="6019" h="29909" extrusionOk="0">
                    <a:moveTo>
                      <a:pt x="1" y="1"/>
                    </a:moveTo>
                    <a:lnTo>
                      <a:pt x="1" y="306"/>
                    </a:lnTo>
                    <a:lnTo>
                      <a:pt x="5699" y="306"/>
                    </a:lnTo>
                    <a:lnTo>
                      <a:pt x="5699" y="29909"/>
                    </a:lnTo>
                    <a:lnTo>
                      <a:pt x="6019" y="29909"/>
                    </a:lnTo>
                    <a:lnTo>
                      <a:pt x="6019" y="1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83" name="Google Shape;1383;p31"/>
              <p:cNvGrpSpPr/>
              <p:nvPr/>
            </p:nvGrpSpPr>
            <p:grpSpPr>
              <a:xfrm rot="1800062">
                <a:off x="9035610" y="1007995"/>
                <a:ext cx="134040" cy="134009"/>
                <a:chOff x="1101075" y="2142375"/>
                <a:chExt cx="439200" cy="439100"/>
              </a:xfrm>
            </p:grpSpPr>
            <p:sp>
              <p:nvSpPr>
                <p:cNvPr id="1384" name="Google Shape;1384;p31"/>
                <p:cNvSpPr/>
                <p:nvPr/>
              </p:nvSpPr>
              <p:spPr>
                <a:xfrm>
                  <a:off x="1101075" y="2142375"/>
                  <a:ext cx="439200" cy="4391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7568" h="17564" extrusionOk="0">
                      <a:moveTo>
                        <a:pt x="8792" y="1291"/>
                      </a:moveTo>
                      <a:cubicBezTo>
                        <a:pt x="10711" y="1291"/>
                        <a:pt x="12631" y="2008"/>
                        <a:pt x="14094" y="3501"/>
                      </a:cubicBezTo>
                      <a:cubicBezTo>
                        <a:pt x="15526" y="4902"/>
                        <a:pt x="16303" y="6807"/>
                        <a:pt x="16303" y="8803"/>
                      </a:cubicBezTo>
                      <a:cubicBezTo>
                        <a:pt x="16303" y="10814"/>
                        <a:pt x="15526" y="12688"/>
                        <a:pt x="14094" y="14120"/>
                      </a:cubicBezTo>
                      <a:cubicBezTo>
                        <a:pt x="12692" y="15552"/>
                        <a:pt x="10788" y="16329"/>
                        <a:pt x="8792" y="16329"/>
                      </a:cubicBezTo>
                      <a:cubicBezTo>
                        <a:pt x="6780" y="16329"/>
                        <a:pt x="4906" y="15552"/>
                        <a:pt x="3474" y="14120"/>
                      </a:cubicBezTo>
                      <a:cubicBezTo>
                        <a:pt x="2042" y="12718"/>
                        <a:pt x="1265" y="10814"/>
                        <a:pt x="1265" y="8803"/>
                      </a:cubicBezTo>
                      <a:cubicBezTo>
                        <a:pt x="1265" y="6807"/>
                        <a:pt x="2042" y="4918"/>
                        <a:pt x="3474" y="3501"/>
                      </a:cubicBezTo>
                      <a:cubicBezTo>
                        <a:pt x="4937" y="2023"/>
                        <a:pt x="6857" y="1291"/>
                        <a:pt x="8792" y="1291"/>
                      </a:cubicBezTo>
                      <a:close/>
                      <a:moveTo>
                        <a:pt x="8784" y="0"/>
                      </a:moveTo>
                      <a:cubicBezTo>
                        <a:pt x="6537" y="0"/>
                        <a:pt x="4289" y="857"/>
                        <a:pt x="2575" y="2571"/>
                      </a:cubicBezTo>
                      <a:cubicBezTo>
                        <a:pt x="915" y="4232"/>
                        <a:pt x="1" y="6441"/>
                        <a:pt x="1" y="8788"/>
                      </a:cubicBezTo>
                      <a:cubicBezTo>
                        <a:pt x="1" y="11134"/>
                        <a:pt x="915" y="13343"/>
                        <a:pt x="2575" y="15004"/>
                      </a:cubicBezTo>
                      <a:cubicBezTo>
                        <a:pt x="4236" y="16649"/>
                        <a:pt x="6445" y="17563"/>
                        <a:pt x="8792" y="17563"/>
                      </a:cubicBezTo>
                      <a:cubicBezTo>
                        <a:pt x="11123" y="17563"/>
                        <a:pt x="13332" y="16649"/>
                        <a:pt x="14993" y="15004"/>
                      </a:cubicBezTo>
                      <a:cubicBezTo>
                        <a:pt x="16653" y="13343"/>
                        <a:pt x="17568" y="11134"/>
                        <a:pt x="17568" y="8788"/>
                      </a:cubicBezTo>
                      <a:cubicBezTo>
                        <a:pt x="17568" y="6441"/>
                        <a:pt x="16653" y="4232"/>
                        <a:pt x="14993" y="2571"/>
                      </a:cubicBezTo>
                      <a:cubicBezTo>
                        <a:pt x="13279" y="857"/>
                        <a:pt x="11031" y="0"/>
                        <a:pt x="8784" y="0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2"/>
                    </a:gs>
                    <a:gs pos="40000">
                      <a:srgbClr val="FF9900">
                        <a:alpha val="40784"/>
                      </a:srgbClr>
                    </a:gs>
                    <a:gs pos="100000">
                      <a:srgbClr val="FFFFFF">
                        <a:alpha val="0"/>
                      </a:srgbClr>
                    </a:gs>
                  </a:gsLst>
                  <a:lin ang="2698631" scaled="0"/>
                </a:gradFill>
                <a:ln w="9525" cap="flat" cmpd="sng">
                  <a:solidFill>
                    <a:schemeClr val="lt1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5" name="Google Shape;1385;p31"/>
                <p:cNvSpPr/>
                <p:nvPr/>
              </p:nvSpPr>
              <p:spPr>
                <a:xfrm>
                  <a:off x="1189450" y="2242350"/>
                  <a:ext cx="262850" cy="2397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14" h="9588" extrusionOk="0">
                      <a:moveTo>
                        <a:pt x="5257" y="1269"/>
                      </a:moveTo>
                      <a:cubicBezTo>
                        <a:pt x="6171" y="1269"/>
                        <a:pt x="7054" y="1604"/>
                        <a:pt x="7771" y="2290"/>
                      </a:cubicBezTo>
                      <a:cubicBezTo>
                        <a:pt x="9127" y="3692"/>
                        <a:pt x="9127" y="5931"/>
                        <a:pt x="7771" y="7302"/>
                      </a:cubicBezTo>
                      <a:cubicBezTo>
                        <a:pt x="7070" y="7988"/>
                        <a:pt x="6159" y="8331"/>
                        <a:pt x="5253" y="8331"/>
                      </a:cubicBezTo>
                      <a:cubicBezTo>
                        <a:pt x="4346" y="8331"/>
                        <a:pt x="3444" y="7988"/>
                        <a:pt x="2758" y="7302"/>
                      </a:cubicBezTo>
                      <a:cubicBezTo>
                        <a:pt x="1387" y="5916"/>
                        <a:pt x="1387" y="3661"/>
                        <a:pt x="2758" y="2290"/>
                      </a:cubicBezTo>
                      <a:cubicBezTo>
                        <a:pt x="3444" y="1604"/>
                        <a:pt x="4342" y="1269"/>
                        <a:pt x="5257" y="1269"/>
                      </a:cubicBezTo>
                      <a:close/>
                      <a:moveTo>
                        <a:pt x="5255" y="1"/>
                      </a:moveTo>
                      <a:cubicBezTo>
                        <a:pt x="4026" y="1"/>
                        <a:pt x="2796" y="469"/>
                        <a:pt x="1859" y="1406"/>
                      </a:cubicBezTo>
                      <a:cubicBezTo>
                        <a:pt x="0" y="3265"/>
                        <a:pt x="0" y="6312"/>
                        <a:pt x="1859" y="8186"/>
                      </a:cubicBezTo>
                      <a:cubicBezTo>
                        <a:pt x="2788" y="9116"/>
                        <a:pt x="4038" y="9588"/>
                        <a:pt x="5257" y="9588"/>
                      </a:cubicBezTo>
                      <a:cubicBezTo>
                        <a:pt x="6491" y="9588"/>
                        <a:pt x="7710" y="9131"/>
                        <a:pt x="8639" y="8186"/>
                      </a:cubicBezTo>
                      <a:cubicBezTo>
                        <a:pt x="10513" y="6312"/>
                        <a:pt x="10513" y="3265"/>
                        <a:pt x="8639" y="1406"/>
                      </a:cubicBezTo>
                      <a:cubicBezTo>
                        <a:pt x="7710" y="469"/>
                        <a:pt x="6483" y="1"/>
                        <a:pt x="5255" y="1"/>
                      </a:cubicBezTo>
                      <a:close/>
                    </a:path>
                  </a:pathLst>
                </a:custGeom>
                <a:gradFill>
                  <a:gsLst>
                    <a:gs pos="0">
                      <a:schemeClr val="lt1"/>
                    </a:gs>
                    <a:gs pos="18000">
                      <a:schemeClr val="lt1"/>
                    </a:gs>
                    <a:gs pos="56000">
                      <a:srgbClr val="FFFFFF">
                        <a:alpha val="0"/>
                      </a:srgbClr>
                    </a:gs>
                    <a:gs pos="74000">
                      <a:schemeClr val="lt1"/>
                    </a:gs>
                    <a:gs pos="100000">
                      <a:srgbClr val="9900FF">
                        <a:alpha val="28627"/>
                      </a:srgb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</p:grpSp>
      <p:grpSp>
        <p:nvGrpSpPr>
          <p:cNvPr id="1386" name="Google Shape;1386;p31"/>
          <p:cNvGrpSpPr/>
          <p:nvPr/>
        </p:nvGrpSpPr>
        <p:grpSpPr>
          <a:xfrm>
            <a:off x="-213525" y="171225"/>
            <a:ext cx="439200" cy="439100"/>
            <a:chOff x="1101075" y="2142375"/>
            <a:chExt cx="439200" cy="439100"/>
          </a:xfrm>
        </p:grpSpPr>
        <p:sp>
          <p:nvSpPr>
            <p:cNvPr id="1387" name="Google Shape;1387;p31"/>
            <p:cNvSpPr/>
            <p:nvPr/>
          </p:nvSpPr>
          <p:spPr>
            <a:xfrm>
              <a:off x="1101075" y="2142375"/>
              <a:ext cx="439200" cy="439100"/>
            </a:xfrm>
            <a:custGeom>
              <a:avLst/>
              <a:gdLst/>
              <a:ahLst/>
              <a:cxnLst/>
              <a:rect l="l" t="t" r="r" b="b"/>
              <a:pathLst>
                <a:path w="17568" h="17564" extrusionOk="0">
                  <a:moveTo>
                    <a:pt x="8792" y="1291"/>
                  </a:moveTo>
                  <a:cubicBezTo>
                    <a:pt x="10711" y="1291"/>
                    <a:pt x="12631" y="2008"/>
                    <a:pt x="14094" y="3501"/>
                  </a:cubicBezTo>
                  <a:cubicBezTo>
                    <a:pt x="15526" y="4902"/>
                    <a:pt x="16303" y="6807"/>
                    <a:pt x="16303" y="8803"/>
                  </a:cubicBezTo>
                  <a:cubicBezTo>
                    <a:pt x="16303" y="10814"/>
                    <a:pt x="15526" y="12688"/>
                    <a:pt x="14094" y="14120"/>
                  </a:cubicBezTo>
                  <a:cubicBezTo>
                    <a:pt x="12692" y="15552"/>
                    <a:pt x="10788" y="16329"/>
                    <a:pt x="8792" y="16329"/>
                  </a:cubicBezTo>
                  <a:cubicBezTo>
                    <a:pt x="6780" y="16329"/>
                    <a:pt x="4906" y="15552"/>
                    <a:pt x="3474" y="14120"/>
                  </a:cubicBezTo>
                  <a:cubicBezTo>
                    <a:pt x="2042" y="12718"/>
                    <a:pt x="1265" y="10814"/>
                    <a:pt x="1265" y="8803"/>
                  </a:cubicBezTo>
                  <a:cubicBezTo>
                    <a:pt x="1265" y="6807"/>
                    <a:pt x="2042" y="4918"/>
                    <a:pt x="3474" y="3501"/>
                  </a:cubicBezTo>
                  <a:cubicBezTo>
                    <a:pt x="4937" y="2023"/>
                    <a:pt x="6857" y="1291"/>
                    <a:pt x="8792" y="1291"/>
                  </a:cubicBezTo>
                  <a:close/>
                  <a:moveTo>
                    <a:pt x="8784" y="0"/>
                  </a:moveTo>
                  <a:cubicBezTo>
                    <a:pt x="6537" y="0"/>
                    <a:pt x="4289" y="857"/>
                    <a:pt x="2575" y="2571"/>
                  </a:cubicBezTo>
                  <a:cubicBezTo>
                    <a:pt x="915" y="4232"/>
                    <a:pt x="1" y="6441"/>
                    <a:pt x="1" y="8788"/>
                  </a:cubicBezTo>
                  <a:cubicBezTo>
                    <a:pt x="1" y="11134"/>
                    <a:pt x="915" y="13343"/>
                    <a:pt x="2575" y="15004"/>
                  </a:cubicBezTo>
                  <a:cubicBezTo>
                    <a:pt x="4236" y="16649"/>
                    <a:pt x="6445" y="17563"/>
                    <a:pt x="8792" y="17563"/>
                  </a:cubicBezTo>
                  <a:cubicBezTo>
                    <a:pt x="11123" y="17563"/>
                    <a:pt x="13332" y="16649"/>
                    <a:pt x="14993" y="15004"/>
                  </a:cubicBezTo>
                  <a:cubicBezTo>
                    <a:pt x="16653" y="13343"/>
                    <a:pt x="17568" y="11134"/>
                    <a:pt x="17568" y="8788"/>
                  </a:cubicBezTo>
                  <a:cubicBezTo>
                    <a:pt x="17568" y="6441"/>
                    <a:pt x="16653" y="4232"/>
                    <a:pt x="14993" y="2571"/>
                  </a:cubicBezTo>
                  <a:cubicBezTo>
                    <a:pt x="13279" y="857"/>
                    <a:pt x="11031" y="0"/>
                    <a:pt x="8784" y="0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1"/>
            <p:cNvSpPr/>
            <p:nvPr/>
          </p:nvSpPr>
          <p:spPr>
            <a:xfrm>
              <a:off x="1189450" y="2242350"/>
              <a:ext cx="262850" cy="239700"/>
            </a:xfrm>
            <a:custGeom>
              <a:avLst/>
              <a:gdLst/>
              <a:ahLst/>
              <a:cxnLst/>
              <a:rect l="l" t="t" r="r" b="b"/>
              <a:pathLst>
                <a:path w="10514" h="9588" extrusionOk="0">
                  <a:moveTo>
                    <a:pt x="5257" y="1269"/>
                  </a:moveTo>
                  <a:cubicBezTo>
                    <a:pt x="6171" y="1269"/>
                    <a:pt x="7054" y="1604"/>
                    <a:pt x="7771" y="2290"/>
                  </a:cubicBezTo>
                  <a:cubicBezTo>
                    <a:pt x="9127" y="3692"/>
                    <a:pt x="9127" y="5931"/>
                    <a:pt x="7771" y="7302"/>
                  </a:cubicBezTo>
                  <a:cubicBezTo>
                    <a:pt x="7070" y="7988"/>
                    <a:pt x="6159" y="8331"/>
                    <a:pt x="5253" y="8331"/>
                  </a:cubicBezTo>
                  <a:cubicBezTo>
                    <a:pt x="4346" y="8331"/>
                    <a:pt x="3444" y="7988"/>
                    <a:pt x="2758" y="7302"/>
                  </a:cubicBezTo>
                  <a:cubicBezTo>
                    <a:pt x="1387" y="5916"/>
                    <a:pt x="1387" y="3661"/>
                    <a:pt x="2758" y="2290"/>
                  </a:cubicBezTo>
                  <a:cubicBezTo>
                    <a:pt x="3444" y="1604"/>
                    <a:pt x="4342" y="1269"/>
                    <a:pt x="5257" y="1269"/>
                  </a:cubicBezTo>
                  <a:close/>
                  <a:moveTo>
                    <a:pt x="5255" y="1"/>
                  </a:moveTo>
                  <a:cubicBezTo>
                    <a:pt x="4026" y="1"/>
                    <a:pt x="2796" y="469"/>
                    <a:pt x="1859" y="1406"/>
                  </a:cubicBezTo>
                  <a:cubicBezTo>
                    <a:pt x="0" y="3265"/>
                    <a:pt x="0" y="6312"/>
                    <a:pt x="1859" y="8186"/>
                  </a:cubicBezTo>
                  <a:cubicBezTo>
                    <a:pt x="2788" y="9116"/>
                    <a:pt x="4038" y="9588"/>
                    <a:pt x="5257" y="9588"/>
                  </a:cubicBezTo>
                  <a:cubicBezTo>
                    <a:pt x="6491" y="9588"/>
                    <a:pt x="7710" y="9131"/>
                    <a:pt x="8639" y="8186"/>
                  </a:cubicBezTo>
                  <a:cubicBezTo>
                    <a:pt x="10513" y="6312"/>
                    <a:pt x="10513" y="3265"/>
                    <a:pt x="8639" y="1406"/>
                  </a:cubicBezTo>
                  <a:cubicBezTo>
                    <a:pt x="7710" y="469"/>
                    <a:pt x="6483" y="1"/>
                    <a:pt x="5255" y="1"/>
                  </a:cubicBez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0C0A9E">
                    <a:alpha val="20000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89" name="Google Shape;1389;p31"/>
          <p:cNvGrpSpPr/>
          <p:nvPr/>
        </p:nvGrpSpPr>
        <p:grpSpPr>
          <a:xfrm>
            <a:off x="-1262974" y="3161328"/>
            <a:ext cx="4822591" cy="2934500"/>
            <a:chOff x="-1186774" y="3161328"/>
            <a:chExt cx="4822591" cy="2934500"/>
          </a:xfrm>
        </p:grpSpPr>
        <p:pic>
          <p:nvPicPr>
            <p:cNvPr id="1390" name="Google Shape;1390;p31"/>
            <p:cNvPicPr preferRelativeResize="0"/>
            <p:nvPr/>
          </p:nvPicPr>
          <p:blipFill rotWithShape="1">
            <a:blip r:embed="rId2">
              <a:alphaModFix/>
            </a:blip>
            <a:srcRect l="16960" t="24718" r="7121" b="26177"/>
            <a:stretch/>
          </p:blipFill>
          <p:spPr>
            <a:xfrm rot="5400000">
              <a:off x="-1534175" y="3508728"/>
              <a:ext cx="2934500" cy="22396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91" name="Google Shape;1391;p31"/>
            <p:cNvSpPr/>
            <p:nvPr/>
          </p:nvSpPr>
          <p:spPr>
            <a:xfrm rot="-5400000">
              <a:off x="-184180" y="3596444"/>
              <a:ext cx="503090" cy="2327806"/>
            </a:xfrm>
            <a:custGeom>
              <a:avLst/>
              <a:gdLst/>
              <a:ahLst/>
              <a:cxnLst/>
              <a:rect l="l" t="t" r="r" b="b"/>
              <a:pathLst>
                <a:path w="12266" h="56755" extrusionOk="0">
                  <a:moveTo>
                    <a:pt x="6811" y="1"/>
                  </a:moveTo>
                  <a:lnTo>
                    <a:pt x="2133" y="4663"/>
                  </a:lnTo>
                  <a:lnTo>
                    <a:pt x="2133" y="16836"/>
                  </a:lnTo>
                  <a:lnTo>
                    <a:pt x="2438" y="16836"/>
                  </a:lnTo>
                  <a:lnTo>
                    <a:pt x="2438" y="4800"/>
                  </a:lnTo>
                  <a:lnTo>
                    <a:pt x="6475" y="747"/>
                  </a:lnTo>
                  <a:lnTo>
                    <a:pt x="6475" y="11793"/>
                  </a:lnTo>
                  <a:lnTo>
                    <a:pt x="11534" y="11793"/>
                  </a:lnTo>
                  <a:lnTo>
                    <a:pt x="8197" y="15130"/>
                  </a:lnTo>
                  <a:lnTo>
                    <a:pt x="11640" y="18573"/>
                  </a:lnTo>
                  <a:lnTo>
                    <a:pt x="5668" y="24546"/>
                  </a:lnTo>
                  <a:lnTo>
                    <a:pt x="5668" y="41686"/>
                  </a:lnTo>
                  <a:lnTo>
                    <a:pt x="0" y="47369"/>
                  </a:lnTo>
                  <a:lnTo>
                    <a:pt x="0" y="56754"/>
                  </a:lnTo>
                  <a:lnTo>
                    <a:pt x="305" y="56754"/>
                  </a:lnTo>
                  <a:lnTo>
                    <a:pt x="305" y="47476"/>
                  </a:lnTo>
                  <a:lnTo>
                    <a:pt x="5973" y="41823"/>
                  </a:lnTo>
                  <a:lnTo>
                    <a:pt x="5973" y="24683"/>
                  </a:lnTo>
                  <a:lnTo>
                    <a:pt x="12082" y="18573"/>
                  </a:lnTo>
                  <a:lnTo>
                    <a:pt x="8639" y="15130"/>
                  </a:lnTo>
                  <a:lnTo>
                    <a:pt x="12265" y="11488"/>
                  </a:lnTo>
                  <a:lnTo>
                    <a:pt x="6811" y="11488"/>
                  </a:lnTo>
                  <a:lnTo>
                    <a:pt x="6811" y="1"/>
                  </a:lnTo>
                  <a:close/>
                </a:path>
              </a:pathLst>
            </a:custGeom>
            <a:gradFill>
              <a:gsLst>
                <a:gs pos="0">
                  <a:schemeClr val="lt1"/>
                </a:gs>
                <a:gs pos="18000">
                  <a:schemeClr val="lt1"/>
                </a:gs>
                <a:gs pos="56000">
                  <a:srgbClr val="FFFFFF">
                    <a:alpha val="0"/>
                  </a:srgbClr>
                </a:gs>
                <a:gs pos="74000">
                  <a:schemeClr val="lt1"/>
                </a:gs>
                <a:gs pos="100000">
                  <a:srgbClr val="9900FF">
                    <a:alpha val="28627"/>
                  </a:srgb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92" name="Google Shape;1392;p31"/>
            <p:cNvGrpSpPr/>
            <p:nvPr/>
          </p:nvGrpSpPr>
          <p:grpSpPr>
            <a:xfrm>
              <a:off x="58899" y="4608583"/>
              <a:ext cx="604346" cy="657081"/>
              <a:chOff x="58899" y="4608583"/>
              <a:chExt cx="604346" cy="657081"/>
            </a:xfrm>
          </p:grpSpPr>
          <p:grpSp>
            <p:nvGrpSpPr>
              <p:cNvPr id="1393" name="Google Shape;1393;p31"/>
              <p:cNvGrpSpPr/>
              <p:nvPr/>
            </p:nvGrpSpPr>
            <p:grpSpPr>
              <a:xfrm rot="10800000">
                <a:off x="58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394" name="Google Shape;1394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5" name="Google Shape;1395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6" name="Google Shape;1396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7" name="Google Shape;1397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8" name="Google Shape;1398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99" name="Google Shape;1399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0" name="Google Shape;1400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chemeClr val="lt2">
                        <a:alpha val="46820"/>
                      </a:schemeClr>
                    </a:gs>
                    <a:gs pos="78000">
                      <a:schemeClr val="lt1">
                        <a:alpha val="46820"/>
                      </a:schemeClr>
                    </a:gs>
                    <a:gs pos="100000">
                      <a:schemeClr val="lt1">
                        <a:alpha val="46820"/>
                      </a:schemeClr>
                    </a:gs>
                  </a:gsLst>
                  <a:lin ang="0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1" name="Google Shape;1401;p31"/>
              <p:cNvGrpSpPr/>
              <p:nvPr/>
            </p:nvGrpSpPr>
            <p:grpSpPr>
              <a:xfrm rot="10800000">
                <a:off x="334899" y="4608583"/>
                <a:ext cx="328346" cy="328531"/>
                <a:chOff x="3678700" y="407275"/>
                <a:chExt cx="708100" cy="708500"/>
              </a:xfrm>
            </p:grpSpPr>
            <p:sp>
              <p:nvSpPr>
                <p:cNvPr id="1402" name="Google Shape;1402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3" name="Google Shape;1403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4" name="Google Shape;1404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5" name="Google Shape;1405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6" name="Google Shape;1406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7" name="Google Shape;1407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8" name="Google Shape;1408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409" name="Google Shape;1409;p31"/>
              <p:cNvGrpSpPr/>
              <p:nvPr/>
            </p:nvGrpSpPr>
            <p:grpSpPr>
              <a:xfrm rot="10800000">
                <a:off x="282574" y="4937133"/>
                <a:ext cx="328346" cy="328531"/>
                <a:chOff x="3678700" y="407275"/>
                <a:chExt cx="708100" cy="708500"/>
              </a:xfrm>
            </p:grpSpPr>
            <p:sp>
              <p:nvSpPr>
                <p:cNvPr id="1410" name="Google Shape;1410;p31"/>
                <p:cNvSpPr/>
                <p:nvPr/>
              </p:nvSpPr>
              <p:spPr>
                <a:xfrm>
                  <a:off x="3678700" y="4072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1" name="Google Shape;1411;p31"/>
                <p:cNvSpPr/>
                <p:nvPr/>
              </p:nvSpPr>
              <p:spPr>
                <a:xfrm>
                  <a:off x="3754875" y="483475"/>
                  <a:ext cx="249900" cy="2498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5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2" name="Google Shape;1412;p31"/>
                <p:cNvSpPr/>
                <p:nvPr/>
              </p:nvSpPr>
              <p:spPr>
                <a:xfrm>
                  <a:off x="3831425" y="560025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4" y="0"/>
                      </a:moveTo>
                      <a:lnTo>
                        <a:pt x="1" y="8594"/>
                      </a:lnTo>
                      <a:lnTo>
                        <a:pt x="1403" y="9995"/>
                      </a:lnTo>
                      <a:lnTo>
                        <a:pt x="9996" y="1402"/>
                      </a:lnTo>
                      <a:lnTo>
                        <a:pt x="8594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3" name="Google Shape;1413;p31"/>
                <p:cNvSpPr/>
                <p:nvPr/>
              </p:nvSpPr>
              <p:spPr>
                <a:xfrm>
                  <a:off x="3907625" y="636575"/>
                  <a:ext cx="249875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81" extrusionOk="0">
                      <a:moveTo>
                        <a:pt x="8593" y="1"/>
                      </a:moveTo>
                      <a:lnTo>
                        <a:pt x="0" y="8579"/>
                      </a:lnTo>
                      <a:lnTo>
                        <a:pt x="1402" y="9980"/>
                      </a:lnTo>
                      <a:lnTo>
                        <a:pt x="9995" y="1387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4" name="Google Shape;1414;p31"/>
                <p:cNvSpPr/>
                <p:nvPr/>
              </p:nvSpPr>
              <p:spPr>
                <a:xfrm>
                  <a:off x="3984175" y="713150"/>
                  <a:ext cx="249900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6" h="9996" extrusionOk="0">
                      <a:moveTo>
                        <a:pt x="8593" y="0"/>
                      </a:moveTo>
                      <a:lnTo>
                        <a:pt x="0" y="8593"/>
                      </a:lnTo>
                      <a:lnTo>
                        <a:pt x="1402" y="9995"/>
                      </a:lnTo>
                      <a:lnTo>
                        <a:pt x="9995" y="1402"/>
                      </a:lnTo>
                      <a:lnTo>
                        <a:pt x="8593" y="0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5" name="Google Shape;1415;p31"/>
                <p:cNvSpPr/>
                <p:nvPr/>
              </p:nvSpPr>
              <p:spPr>
                <a:xfrm>
                  <a:off x="4061125" y="789700"/>
                  <a:ext cx="249500" cy="2495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80" h="9981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80"/>
                      </a:lnTo>
                      <a:lnTo>
                        <a:pt x="9980" y="1402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6" name="Google Shape;1416;p31"/>
                <p:cNvSpPr/>
                <p:nvPr/>
              </p:nvSpPr>
              <p:spPr>
                <a:xfrm>
                  <a:off x="4136925" y="865875"/>
                  <a:ext cx="249875" cy="2499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995" h="9996" extrusionOk="0">
                      <a:moveTo>
                        <a:pt x="8593" y="1"/>
                      </a:moveTo>
                      <a:lnTo>
                        <a:pt x="0" y="8594"/>
                      </a:lnTo>
                      <a:lnTo>
                        <a:pt x="1402" y="9996"/>
                      </a:lnTo>
                      <a:lnTo>
                        <a:pt x="9995" y="1403"/>
                      </a:lnTo>
                      <a:lnTo>
                        <a:pt x="8593" y="1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0C0A9E">
                        <a:alpha val="37254"/>
                        <a:alpha val="46820"/>
                      </a:srgbClr>
                    </a:gs>
                    <a:gs pos="100000">
                      <a:srgbClr val="FFFFFF">
                        <a:alpha val="0"/>
                        <a:alpha val="46820"/>
                      </a:srgbClr>
                    </a:gs>
                  </a:gsLst>
                  <a:lin ang="13500032" scaled="0"/>
                </a:gra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417" name="Google Shape;1417;p31"/>
            <p:cNvGrpSpPr/>
            <p:nvPr/>
          </p:nvGrpSpPr>
          <p:grpSpPr>
            <a:xfrm>
              <a:off x="-923150" y="4796551"/>
              <a:ext cx="4558967" cy="134100"/>
              <a:chOff x="796100" y="3019701"/>
              <a:chExt cx="4558967" cy="134100"/>
            </a:xfrm>
          </p:grpSpPr>
          <p:sp>
            <p:nvSpPr>
              <p:cNvPr id="1418" name="Google Shape;1418;p31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419" name="Google Shape;1419;p31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lt1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420" name="Google Shape;1420;p31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681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5" r:id="rId5"/>
    <p:sldLayoutId id="2147483676" r:id="rId6"/>
    <p:sldLayoutId id="2147483677" r:id="rId7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5.svg"/><Relationship Id="rId3" Type="http://schemas.openxmlformats.org/officeDocument/2006/relationships/image" Target="../media/image3.png"/><Relationship Id="rId21" Type="http://schemas.openxmlformats.org/officeDocument/2006/relationships/image" Target="../media/image8.png"/><Relationship Id="rId1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5.png"/><Relationship Id="rId20" Type="http://schemas.openxmlformats.org/officeDocument/2006/relationships/image" Target="../media/image7.svg"/><Relationship Id="rId1" Type="http://schemas.openxmlformats.org/officeDocument/2006/relationships/slideLayout" Target="../slideLayouts/slideLayout1.xml"/><Relationship Id="rId19" Type="http://schemas.openxmlformats.org/officeDocument/2006/relationships/image" Target="../media/image6.png"/><Relationship Id="rId4" Type="http://schemas.openxmlformats.org/officeDocument/2006/relationships/customXml" Target="../ink/ink1.xml"/><Relationship Id="rId22" Type="http://schemas.openxmlformats.org/officeDocument/2006/relationships/image" Target="../media/image9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jp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12" Type="http://schemas.openxmlformats.org/officeDocument/2006/relationships/image" Target="../media/image2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80.png"/><Relationship Id="rId5" Type="http://schemas.openxmlformats.org/officeDocument/2006/relationships/image" Target="../media/image24.jpeg"/><Relationship Id="rId10" Type="http://schemas.openxmlformats.org/officeDocument/2006/relationships/customXml" Target="../ink/ink3.xml"/><Relationship Id="rId4" Type="http://schemas.openxmlformats.org/officeDocument/2006/relationships/image" Target="../media/image23.jpeg"/><Relationship Id="rId9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jpg"/><Relationship Id="rId9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34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11" Type="http://schemas.openxmlformats.org/officeDocument/2006/relationships/image" Target="../media/image33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jpg"/><Relationship Id="rId9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researchgate.net/publication/261403852_Feature_Selection_for_Floor-changing_Activity_Recognition_in_Multi-Floor_Pedestrian_Navigation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hyperlink" Target="https://www.researchgate.net/publication/261403852_Feature_Selection_for_Floor-changing_Activity_Recognition_in_Multi-Floor_Pedestrian_Navigation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12.jpg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1" name="Google Shape;1431;p35"/>
          <p:cNvSpPr txBox="1">
            <a:spLocks noGrp="1"/>
          </p:cNvSpPr>
          <p:nvPr>
            <p:ph type="subTitle" idx="1"/>
          </p:nvPr>
        </p:nvSpPr>
        <p:spPr>
          <a:xfrm>
            <a:off x="3603338" y="3174537"/>
            <a:ext cx="4882500" cy="47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Laura P</a:t>
            </a:r>
            <a:r>
              <a:rPr lang="fr-FR" dirty="0">
                <a:latin typeface="IBM Plex Mono" panose="020F0502020204030204" pitchFamily="49" charset="0"/>
              </a:rPr>
              <a:t>a</a:t>
            </a:r>
            <a:r>
              <a:rPr lang="en" dirty="0">
                <a:latin typeface="IBM Plex Mono" panose="020F0502020204030204" pitchFamily="49" charset="0"/>
              </a:rPr>
              <a:t>risot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IBM Plex Mono" panose="020F0502020204030204" pitchFamily="49" charset="0"/>
              </a:rPr>
              <a:t>21/05/2024</a:t>
            </a:r>
            <a:endParaRPr dirty="0">
              <a:latin typeface="IBM Plex Mono" panose="020F0502020204030204" pitchFamily="49" charset="0"/>
            </a:endParaRPr>
          </a:p>
        </p:txBody>
      </p:sp>
      <p:sp>
        <p:nvSpPr>
          <p:cNvPr id="1432" name="Google Shape;1432;p35"/>
          <p:cNvSpPr txBox="1">
            <a:spLocks noGrp="1"/>
          </p:cNvSpPr>
          <p:nvPr>
            <p:ph type="ctrTitle"/>
          </p:nvPr>
        </p:nvSpPr>
        <p:spPr>
          <a:xfrm>
            <a:off x="1195217" y="289724"/>
            <a:ext cx="6974700" cy="2326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algn="ctr"/>
            <a:b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b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Stage Laura Parisot</a:t>
            </a:r>
            <a:b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r>
              <a:rPr lang="fr-FR" sz="2800" dirty="0"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Détection du changement d’étage</a:t>
            </a:r>
            <a:endParaRPr sz="2800" dirty="0">
              <a:solidFill>
                <a:schemeClr val="dk1"/>
              </a:solidFill>
            </a:endParaRPr>
          </a:p>
        </p:txBody>
      </p:sp>
      <p:grpSp>
        <p:nvGrpSpPr>
          <p:cNvPr id="1433" name="Google Shape;1433;p35"/>
          <p:cNvGrpSpPr/>
          <p:nvPr/>
        </p:nvGrpSpPr>
        <p:grpSpPr>
          <a:xfrm>
            <a:off x="2808231" y="3037194"/>
            <a:ext cx="3936683" cy="134070"/>
            <a:chOff x="1096850" y="3242811"/>
            <a:chExt cx="3936683" cy="134070"/>
          </a:xfrm>
        </p:grpSpPr>
        <p:cxnSp>
          <p:nvCxnSpPr>
            <p:cNvPr id="1434" name="Google Shape;1434;p35"/>
            <p:cNvCxnSpPr/>
            <p:nvPr/>
          </p:nvCxnSpPr>
          <p:spPr>
            <a:xfrm>
              <a:off x="1096850" y="3309850"/>
              <a:ext cx="38406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435" name="Google Shape;1435;p35"/>
            <p:cNvGrpSpPr/>
            <p:nvPr/>
          </p:nvGrpSpPr>
          <p:grpSpPr>
            <a:xfrm>
              <a:off x="4899464" y="3242811"/>
              <a:ext cx="134070" cy="134070"/>
              <a:chOff x="8382514" y="1084976"/>
              <a:chExt cx="265800" cy="265800"/>
            </a:xfrm>
          </p:grpSpPr>
          <p:sp>
            <p:nvSpPr>
              <p:cNvPr id="1436" name="Google Shape;1436;p35"/>
              <p:cNvSpPr/>
              <p:nvPr/>
            </p:nvSpPr>
            <p:spPr>
              <a:xfrm>
                <a:off x="8442213" y="1144734"/>
                <a:ext cx="146400" cy="1464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35"/>
              <p:cNvSpPr/>
              <p:nvPr/>
            </p:nvSpPr>
            <p:spPr>
              <a:xfrm>
                <a:off x="8382514" y="1084976"/>
                <a:ext cx="265800" cy="2658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38" name="Google Shape;1438;p35"/>
          <p:cNvGrpSpPr/>
          <p:nvPr/>
        </p:nvGrpSpPr>
        <p:grpSpPr>
          <a:xfrm>
            <a:off x="8017432" y="-313900"/>
            <a:ext cx="134070" cy="1891362"/>
            <a:chOff x="8017432" y="-313900"/>
            <a:chExt cx="134070" cy="1891362"/>
          </a:xfrm>
        </p:grpSpPr>
        <p:sp>
          <p:nvSpPr>
            <p:cNvPr id="1439" name="Google Shape;1439;p35"/>
            <p:cNvSpPr/>
            <p:nvPr/>
          </p:nvSpPr>
          <p:spPr>
            <a:xfrm rot="5400000">
              <a:off x="8017432" y="1443393"/>
              <a:ext cx="134070" cy="13407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0" name="Google Shape;1440;p35"/>
            <p:cNvCxnSpPr/>
            <p:nvPr/>
          </p:nvCxnSpPr>
          <p:spPr>
            <a:xfrm>
              <a:off x="8084450" y="-313900"/>
              <a:ext cx="0" cy="17952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41" name="Google Shape;1441;p35"/>
            <p:cNvSpPr/>
            <p:nvPr/>
          </p:nvSpPr>
          <p:spPr>
            <a:xfrm rot="5400000">
              <a:off x="8047515" y="1473505"/>
              <a:ext cx="73844" cy="73844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2" name="Google Shape;1442;p35"/>
          <p:cNvGrpSpPr/>
          <p:nvPr/>
        </p:nvGrpSpPr>
        <p:grpSpPr>
          <a:xfrm>
            <a:off x="6309526" y="957475"/>
            <a:ext cx="3504715" cy="5119205"/>
            <a:chOff x="6309526" y="836950"/>
            <a:chExt cx="3504715" cy="5119205"/>
          </a:xfrm>
        </p:grpSpPr>
        <p:sp>
          <p:nvSpPr>
            <p:cNvPr id="1443" name="Google Shape;1443;p35"/>
            <p:cNvSpPr/>
            <p:nvPr/>
          </p:nvSpPr>
          <p:spPr>
            <a:xfrm>
              <a:off x="6309526" y="8369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444" name="Google Shape;1444;p35"/>
            <p:cNvGrpSpPr/>
            <p:nvPr/>
          </p:nvGrpSpPr>
          <p:grpSpPr>
            <a:xfrm>
              <a:off x="7728436" y="3524084"/>
              <a:ext cx="134004" cy="134004"/>
              <a:chOff x="8356813" y="1074288"/>
              <a:chExt cx="351900" cy="351900"/>
            </a:xfrm>
          </p:grpSpPr>
          <p:sp>
            <p:nvSpPr>
              <p:cNvPr id="1445" name="Google Shape;1445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6" name="Google Shape;1446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47" name="Google Shape;1447;p35"/>
            <p:cNvGrpSpPr/>
            <p:nvPr/>
          </p:nvGrpSpPr>
          <p:grpSpPr>
            <a:xfrm>
              <a:off x="7344361" y="3150259"/>
              <a:ext cx="134004" cy="134004"/>
              <a:chOff x="8356813" y="1074288"/>
              <a:chExt cx="351900" cy="351900"/>
            </a:xfrm>
          </p:grpSpPr>
          <p:sp>
            <p:nvSpPr>
              <p:cNvPr id="1448" name="Google Shape;1448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9" name="Google Shape;1449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50" name="Google Shape;1450;p35"/>
            <p:cNvGrpSpPr/>
            <p:nvPr/>
          </p:nvGrpSpPr>
          <p:grpSpPr>
            <a:xfrm>
              <a:off x="8337811" y="2464059"/>
              <a:ext cx="134004" cy="134004"/>
              <a:chOff x="8356813" y="1074288"/>
              <a:chExt cx="351900" cy="351900"/>
            </a:xfrm>
          </p:grpSpPr>
          <p:sp>
            <p:nvSpPr>
              <p:cNvPr id="1451" name="Google Shape;1451;p35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35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453" name="Google Shape;1453;p35"/>
            <p:cNvSpPr/>
            <p:nvPr/>
          </p:nvSpPr>
          <p:spPr>
            <a:xfrm rot="5400000">
              <a:off x="7687039" y="1023058"/>
              <a:ext cx="1421047" cy="2833357"/>
            </a:xfrm>
            <a:custGeom>
              <a:avLst/>
              <a:gdLst/>
              <a:ahLst/>
              <a:cxnLst/>
              <a:rect l="l" t="t" r="r" b="b"/>
              <a:pathLst>
                <a:path w="34647" h="69081" extrusionOk="0">
                  <a:moveTo>
                    <a:pt x="34434" y="1"/>
                  </a:moveTo>
                  <a:lnTo>
                    <a:pt x="25429" y="8990"/>
                  </a:lnTo>
                  <a:lnTo>
                    <a:pt x="25383" y="9051"/>
                  </a:lnTo>
                  <a:lnTo>
                    <a:pt x="25383" y="32651"/>
                  </a:lnTo>
                  <a:lnTo>
                    <a:pt x="15130" y="42920"/>
                  </a:lnTo>
                  <a:lnTo>
                    <a:pt x="15084" y="42951"/>
                  </a:lnTo>
                  <a:lnTo>
                    <a:pt x="15084" y="60472"/>
                  </a:lnTo>
                  <a:lnTo>
                    <a:pt x="9614" y="65957"/>
                  </a:lnTo>
                  <a:lnTo>
                    <a:pt x="0" y="65957"/>
                  </a:lnTo>
                  <a:lnTo>
                    <a:pt x="0" y="69080"/>
                  </a:lnTo>
                  <a:lnTo>
                    <a:pt x="320" y="69080"/>
                  </a:lnTo>
                  <a:lnTo>
                    <a:pt x="320" y="66262"/>
                  </a:lnTo>
                  <a:lnTo>
                    <a:pt x="9751" y="66262"/>
                  </a:lnTo>
                  <a:lnTo>
                    <a:pt x="15389" y="60609"/>
                  </a:lnTo>
                  <a:lnTo>
                    <a:pt x="15389" y="43088"/>
                  </a:lnTo>
                  <a:lnTo>
                    <a:pt x="25658" y="32819"/>
                  </a:lnTo>
                  <a:lnTo>
                    <a:pt x="25688" y="32788"/>
                  </a:lnTo>
                  <a:lnTo>
                    <a:pt x="25688" y="9188"/>
                  </a:lnTo>
                  <a:lnTo>
                    <a:pt x="34647" y="214"/>
                  </a:lnTo>
                  <a:lnTo>
                    <a:pt x="34434" y="1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age 2" descr="Une image contenant Police, Graphique, logo, graphisme&#10;&#10;Description générée automatiquement">
            <a:extLst>
              <a:ext uri="{FF2B5EF4-FFF2-40B4-BE49-F238E27FC236}">
                <a16:creationId xmlns:a16="http://schemas.microsoft.com/office/drawing/2014/main" id="{76A4505C-ACA2-5D1C-ADFD-7F1DDB439A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8759" y="3800459"/>
            <a:ext cx="1773419" cy="1141437"/>
          </a:xfrm>
          <a:prstGeom prst="rect">
            <a:avLst/>
          </a:prstGeom>
        </p:spPr>
      </p:pic>
      <p:sp>
        <p:nvSpPr>
          <p:cNvPr id="5" name="Google Shape;1432;p35">
            <a:extLst>
              <a:ext uri="{FF2B5EF4-FFF2-40B4-BE49-F238E27FC236}">
                <a16:creationId xmlns:a16="http://schemas.microsoft.com/office/drawing/2014/main" id="{BA848B4F-A893-BB6C-44F4-4943A98A88E4}"/>
              </a:ext>
            </a:extLst>
          </p:cNvPr>
          <p:cNvSpPr txBox="1">
            <a:spLocks/>
          </p:cNvSpPr>
          <p:nvPr/>
        </p:nvSpPr>
        <p:spPr>
          <a:xfrm>
            <a:off x="1051449" y="722997"/>
            <a:ext cx="6974700" cy="1213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45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IBM Plex Mono"/>
              <a:buNone/>
              <a:defRPr sz="5200" b="1" i="0" u="none" strike="noStrike" cap="none">
                <a:solidFill>
                  <a:srgbClr val="191919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ctr"/>
            <a: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  <a:t>Compte rendu 2</a:t>
            </a:r>
            <a:br>
              <a:rPr lang="fr-FR" sz="2800" dirty="0">
                <a:solidFill>
                  <a:schemeClr val="tx1"/>
                </a:solidFill>
                <a:latin typeface="IBM Plex Mono" panose="020F0502020204030204" pitchFamily="49" charset="0"/>
                <a:ea typeface="Calibri Light" panose="020F0302020204030204" pitchFamily="34" charset="0"/>
                <a:cs typeface="Calibri Light" panose="020F0302020204030204" pitchFamily="34" charset="0"/>
              </a:rPr>
            </a:br>
            <a:endParaRPr lang="fr-FR" sz="2800" dirty="0">
              <a:solidFill>
                <a:schemeClr val="dk1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14:cNvPr>
              <p14:cNvContentPartPr/>
              <p14:nvPr/>
            </p14:nvContentPartPr>
            <p14:xfrm>
              <a:off x="624680" y="1727120"/>
              <a:ext cx="360" cy="360"/>
            </p14:xfrm>
          </p:contentPart>
        </mc:Choice>
        <mc:Fallback xmlns="">
          <p:pic>
            <p:nvPicPr>
              <p:cNvPr id="6" name="Encre 5">
                <a:extLst>
                  <a:ext uri="{FF2B5EF4-FFF2-40B4-BE49-F238E27FC236}">
                    <a16:creationId xmlns:a16="http://schemas.microsoft.com/office/drawing/2014/main" id="{D04483F7-B315-1D88-8B91-9930B3106E5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18560" y="1721000"/>
                <a:ext cx="12600" cy="12600"/>
              </a:xfrm>
              <a:prstGeom prst="rect">
                <a:avLst/>
              </a:prstGeom>
            </p:spPr>
          </p:pic>
        </mc:Fallback>
      </mc:AlternateContent>
      <p:sp>
        <p:nvSpPr>
          <p:cNvPr id="8" name="ZoneTexte 7">
            <a:extLst>
              <a:ext uri="{FF2B5EF4-FFF2-40B4-BE49-F238E27FC236}">
                <a16:creationId xmlns:a16="http://schemas.microsoft.com/office/drawing/2014/main" id="{E8F9FC39-5902-8D10-9C79-66D642F0A6E6}"/>
              </a:ext>
            </a:extLst>
          </p:cNvPr>
          <p:cNvSpPr txBox="1"/>
          <p:nvPr/>
        </p:nvSpPr>
        <p:spPr>
          <a:xfrm>
            <a:off x="8813800" y="4700562"/>
            <a:ext cx="2840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1</a:t>
            </a:r>
          </a:p>
        </p:txBody>
      </p:sp>
      <p:pic>
        <p:nvPicPr>
          <p:cNvPr id="12" name="Graphique 11" descr="Ascenseur avec un remplissage uni">
            <a:extLst>
              <a:ext uri="{FF2B5EF4-FFF2-40B4-BE49-F238E27FC236}">
                <a16:creationId xmlns:a16="http://schemas.microsoft.com/office/drawing/2014/main" id="{65ECE720-9E8B-3696-F407-BC391B07C729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313280" y="2436460"/>
            <a:ext cx="603010" cy="603010"/>
          </a:xfrm>
          <a:prstGeom prst="rect">
            <a:avLst/>
          </a:prstGeom>
        </p:spPr>
      </p:pic>
      <p:pic>
        <p:nvPicPr>
          <p:cNvPr id="15" name="Graphique 14" descr="Ascenseur montant avec un remplissage uni">
            <a:extLst>
              <a:ext uri="{FF2B5EF4-FFF2-40B4-BE49-F238E27FC236}">
                <a16:creationId xmlns:a16="http://schemas.microsoft.com/office/drawing/2014/main" id="{8959785B-A77A-381D-57FD-226A9437ADA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2876974" y="2532039"/>
            <a:ext cx="475801" cy="475801"/>
          </a:xfrm>
          <a:prstGeom prst="rect">
            <a:avLst/>
          </a:prstGeom>
        </p:spPr>
      </p:pic>
      <p:pic>
        <p:nvPicPr>
          <p:cNvPr id="19" name="Graphique 18" descr="En haut avec un remplissage uni">
            <a:extLst>
              <a:ext uri="{FF2B5EF4-FFF2-40B4-BE49-F238E27FC236}">
                <a16:creationId xmlns:a16="http://schemas.microsoft.com/office/drawing/2014/main" id="{28E8303E-65B2-C9C0-A382-CFC0D4DBDB2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870917" y="2618506"/>
            <a:ext cx="412726" cy="41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420" t="55676" r="71213" b="17658"/>
          <a:stretch/>
        </p:blipFill>
        <p:spPr>
          <a:xfrm>
            <a:off x="2156603" y="362309"/>
            <a:ext cx="4390845" cy="4781192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1754434-9955-2C84-CBF8-244BFA154CFE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5350298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462" t="25655" r="49346" b="47053"/>
          <a:stretch/>
        </p:blipFill>
        <p:spPr>
          <a:xfrm>
            <a:off x="2156603" y="250166"/>
            <a:ext cx="5305246" cy="4893335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B9CB44B1-EA3C-0C7B-269F-B14B8B4E6CE8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6022536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874" t="54764" r="50934" b="16549"/>
          <a:stretch/>
        </p:blipFill>
        <p:spPr>
          <a:xfrm>
            <a:off x="2156603" y="0"/>
            <a:ext cx="5305246" cy="5143501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523E757-E101-75B8-3ABB-86818D071E5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011829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560" t="17525" r="19397" b="58130"/>
          <a:stretch/>
        </p:blipFill>
        <p:spPr>
          <a:xfrm>
            <a:off x="1595887" y="1"/>
            <a:ext cx="7660256" cy="4364966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185C9C62-60EF-3ADF-11EE-23F08FCFA362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3932993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756" t="41437" r="24918" b="42878"/>
          <a:stretch/>
        </p:blipFill>
        <p:spPr>
          <a:xfrm>
            <a:off x="1595887" y="741872"/>
            <a:ext cx="6771736" cy="2812212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1F74CF38-CE58-258A-DBE6-A70E1F9FEED4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1095247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431" t="57555" r="30908" b="17138"/>
          <a:stretch/>
        </p:blipFill>
        <p:spPr>
          <a:xfrm>
            <a:off x="1587574" y="466297"/>
            <a:ext cx="5417388" cy="4537494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3C013EEA-9494-1A7B-14A2-E33FAEAB78F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1015268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Caractère coloré, ligne&#10;&#10;Description générée automatiquement">
            <a:extLst>
              <a:ext uri="{FF2B5EF4-FFF2-40B4-BE49-F238E27FC236}">
                <a16:creationId xmlns:a16="http://schemas.microsoft.com/office/drawing/2014/main" id="{A62C0268-D4C6-FFB5-A5FC-C04C58B92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15636"/>
            <a:ext cx="9144000" cy="4303058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6989C1C-D474-D583-926D-D8F4CCF871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9210" y="3678693"/>
            <a:ext cx="5882025" cy="1464807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616F23B2-A268-3530-1660-CFD20274F27A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537866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texte, capture d’écran, ligne, Caractère coloré&#10;&#10;Description générée automatiquement">
            <a:extLst>
              <a:ext uri="{FF2B5EF4-FFF2-40B4-BE49-F238E27FC236}">
                <a16:creationId xmlns:a16="http://schemas.microsoft.com/office/drawing/2014/main" id="{0575806E-6B20-01F7-C87E-8DD9AEC1FC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11299"/>
            <a:ext cx="9144000" cy="4303058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088CA90F-3EA3-82D3-888F-AF3A3CFCAD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02" y="3834715"/>
            <a:ext cx="9144000" cy="915537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66902094-6C11-4F68-6287-0B59D0EDB93F}"/>
              </a:ext>
            </a:extLst>
          </p:cNvPr>
          <p:cNvSpPr txBox="1"/>
          <p:nvPr/>
        </p:nvSpPr>
        <p:spPr>
          <a:xfrm>
            <a:off x="2597390" y="475025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dessus de 0.1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66A32736-3795-9D50-B88D-E72C1F8A46E4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1929696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ZoneTexte 6">
            <a:extLst>
              <a:ext uri="{FF2B5EF4-FFF2-40B4-BE49-F238E27FC236}">
                <a16:creationId xmlns:a16="http://schemas.microsoft.com/office/drawing/2014/main" id="{66902094-6C11-4F68-6287-0B59D0EDB93F}"/>
              </a:ext>
            </a:extLst>
          </p:cNvPr>
          <p:cNvSpPr txBox="1"/>
          <p:nvPr/>
        </p:nvSpPr>
        <p:spPr>
          <a:xfrm>
            <a:off x="2597390" y="4750252"/>
            <a:ext cx="15472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au dessus de 0.1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48CDF0DB-6132-917D-6D45-68D42CA45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5913" y="4028057"/>
            <a:ext cx="5306165" cy="685896"/>
          </a:xfrm>
          <a:prstGeom prst="rect">
            <a:avLst/>
          </a:prstGeom>
        </p:spPr>
      </p:pic>
      <p:pic>
        <p:nvPicPr>
          <p:cNvPr id="3" name="Image 2" descr="Une image contenant texte, capture d’écran, ligne, Tracé&#10;&#10;Description générée automatiquement">
            <a:extLst>
              <a:ext uri="{FF2B5EF4-FFF2-40B4-BE49-F238E27FC236}">
                <a16:creationId xmlns:a16="http://schemas.microsoft.com/office/drawing/2014/main" id="{063C6438-0C77-E3E1-6128-93F238EDE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570" y="-178296"/>
            <a:ext cx="8670175" cy="4080082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F26DA1EA-F852-9608-F6A0-CE9AD9870B6B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4001312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Collecte de données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5C483308-EBFC-F2B5-CCEE-97C5BC1A00A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8341040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7" name="Google Shape;1467;p37"/>
          <p:cNvSpPr txBox="1">
            <a:spLocks noGrp="1"/>
          </p:cNvSpPr>
          <p:nvPr>
            <p:ph type="title"/>
          </p:nvPr>
        </p:nvSpPr>
        <p:spPr>
          <a:xfrm>
            <a:off x="811440" y="44416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rPr>
              <a:t>Sommaire</a:t>
            </a:r>
            <a:endParaRPr sz="3200" dirty="0">
              <a:solidFill>
                <a:schemeClr val="dk2"/>
              </a:solidFill>
              <a:latin typeface="IBM Plex Mono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468" name="Google Shape;1468;p37"/>
          <p:cNvSpPr txBox="1">
            <a:spLocks noGrp="1"/>
          </p:cNvSpPr>
          <p:nvPr>
            <p:ph type="subTitle" idx="9"/>
          </p:nvPr>
        </p:nvSpPr>
        <p:spPr>
          <a:xfrm>
            <a:off x="720000" y="1913963"/>
            <a:ext cx="3646698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Etat de l’art</a:t>
            </a:r>
            <a:endParaRPr dirty="0"/>
          </a:p>
        </p:txBody>
      </p:sp>
      <p:sp>
        <p:nvSpPr>
          <p:cNvPr id="1470" name="Google Shape;1470;p37"/>
          <p:cNvSpPr txBox="1">
            <a:spLocks noGrp="1"/>
          </p:cNvSpPr>
          <p:nvPr>
            <p:ph type="subTitle" idx="2"/>
          </p:nvPr>
        </p:nvSpPr>
        <p:spPr>
          <a:xfrm>
            <a:off x="4521500" y="2228206"/>
            <a:ext cx="4799192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471" name="Google Shape;1471;p37"/>
          <p:cNvSpPr txBox="1">
            <a:spLocks noGrp="1"/>
          </p:cNvSpPr>
          <p:nvPr>
            <p:ph type="subTitle" idx="3"/>
          </p:nvPr>
        </p:nvSpPr>
        <p:spPr>
          <a:xfrm>
            <a:off x="641078" y="3905407"/>
            <a:ext cx="372562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 </a:t>
            </a:r>
            <a:endParaRPr dirty="0"/>
          </a:p>
        </p:txBody>
      </p:sp>
      <p:sp>
        <p:nvSpPr>
          <p:cNvPr id="1472" name="Google Shape;1472;p37"/>
          <p:cNvSpPr txBox="1">
            <a:spLocks noGrp="1"/>
          </p:cNvSpPr>
          <p:nvPr>
            <p:ph type="subTitle" idx="4"/>
          </p:nvPr>
        </p:nvSpPr>
        <p:spPr>
          <a:xfrm>
            <a:off x="4366700" y="3940900"/>
            <a:ext cx="2661000" cy="6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</a:p>
        </p:txBody>
      </p:sp>
      <p:sp>
        <p:nvSpPr>
          <p:cNvPr id="1473" name="Google Shape;1473;p37"/>
          <p:cNvSpPr txBox="1">
            <a:spLocks noGrp="1"/>
          </p:cNvSpPr>
          <p:nvPr>
            <p:ph type="title" idx="5"/>
          </p:nvPr>
        </p:nvSpPr>
        <p:spPr>
          <a:xfrm>
            <a:off x="720003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474" name="Google Shape;1474;p37"/>
          <p:cNvSpPr txBox="1">
            <a:spLocks noGrp="1"/>
          </p:cNvSpPr>
          <p:nvPr>
            <p:ph type="title" idx="6"/>
          </p:nvPr>
        </p:nvSpPr>
        <p:spPr>
          <a:xfrm>
            <a:off x="720003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75" name="Google Shape;1475;p37"/>
          <p:cNvSpPr txBox="1">
            <a:spLocks noGrp="1"/>
          </p:cNvSpPr>
          <p:nvPr>
            <p:ph type="title" idx="7"/>
          </p:nvPr>
        </p:nvSpPr>
        <p:spPr>
          <a:xfrm>
            <a:off x="4366698" y="1344775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76" name="Google Shape;1476;p37"/>
          <p:cNvSpPr txBox="1">
            <a:spLocks noGrp="1"/>
          </p:cNvSpPr>
          <p:nvPr>
            <p:ph type="title" idx="8"/>
          </p:nvPr>
        </p:nvSpPr>
        <p:spPr>
          <a:xfrm>
            <a:off x="4366698" y="3040971"/>
            <a:ext cx="1057500" cy="64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477" name="Google Shape;1477;p37"/>
          <p:cNvSpPr txBox="1">
            <a:spLocks noGrp="1"/>
          </p:cNvSpPr>
          <p:nvPr>
            <p:ph type="subTitle" idx="13"/>
          </p:nvPr>
        </p:nvSpPr>
        <p:spPr>
          <a:xfrm>
            <a:off x="4366696" y="2196512"/>
            <a:ext cx="4374543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La séléction des caracteristiques</a:t>
            </a:r>
            <a:endParaRPr dirty="0"/>
          </a:p>
        </p:txBody>
      </p:sp>
      <p:sp>
        <p:nvSpPr>
          <p:cNvPr id="1478" name="Google Shape;1478;p37"/>
          <p:cNvSpPr txBox="1">
            <a:spLocks noGrp="1"/>
          </p:cNvSpPr>
          <p:nvPr>
            <p:ph type="subTitle" idx="14"/>
          </p:nvPr>
        </p:nvSpPr>
        <p:spPr>
          <a:xfrm>
            <a:off x="641076" y="3959397"/>
            <a:ext cx="3725620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Collecte des données</a:t>
            </a:r>
          </a:p>
        </p:txBody>
      </p:sp>
      <p:sp>
        <p:nvSpPr>
          <p:cNvPr id="1479" name="Google Shape;1479;p37"/>
          <p:cNvSpPr txBox="1">
            <a:spLocks noGrp="1"/>
          </p:cNvSpPr>
          <p:nvPr>
            <p:ph type="subTitle" idx="15"/>
          </p:nvPr>
        </p:nvSpPr>
        <p:spPr>
          <a:xfrm>
            <a:off x="4441513" y="4338900"/>
            <a:ext cx="2408174" cy="40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2000" dirty="0"/>
              <a:t>Rendu ENSG rapport installation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27DBAB7-EFF5-E718-ABA0-452F8D09CAD1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A0909273-35C6-AC06-25DE-EA9684238C7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 </a:t>
            </a:r>
          </a:p>
        </p:txBody>
      </p:sp>
      <p:sp>
        <p:nvSpPr>
          <p:cNvPr id="3" name="Google Shape;1476;p37">
            <a:extLst>
              <a:ext uri="{FF2B5EF4-FFF2-40B4-BE49-F238E27FC236}">
                <a16:creationId xmlns:a16="http://schemas.microsoft.com/office/drawing/2014/main" id="{A0AF1B6E-6EEE-5E3D-76E6-51FEB427F01B}"/>
              </a:ext>
            </a:extLst>
          </p:cNvPr>
          <p:cNvSpPr txBox="1">
            <a:spLocks/>
          </p:cNvSpPr>
          <p:nvPr/>
        </p:nvSpPr>
        <p:spPr>
          <a:xfrm>
            <a:off x="7457940" y="3064022"/>
            <a:ext cx="10575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5" name="Google Shape;1479;p37">
            <a:extLst>
              <a:ext uri="{FF2B5EF4-FFF2-40B4-BE49-F238E27FC236}">
                <a16:creationId xmlns:a16="http://schemas.microsoft.com/office/drawing/2014/main" id="{BD90C3F1-94FE-FB1B-E2DC-F3790F5F4D12}"/>
              </a:ext>
            </a:extLst>
          </p:cNvPr>
          <p:cNvSpPr txBox="1">
            <a:spLocks/>
          </p:cNvSpPr>
          <p:nvPr/>
        </p:nvSpPr>
        <p:spPr>
          <a:xfrm>
            <a:off x="7328800" y="3681171"/>
            <a:ext cx="3233700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IBM Plex Mono"/>
              <a:buNone/>
              <a:defRPr sz="24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marL="0" indent="0"/>
            <a:r>
              <a:rPr lang="fr-FR" sz="2000" dirty="0"/>
              <a:t>La suite …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 6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EBA506A5-FECC-1815-EEC3-D28CDE310B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77" y="20041"/>
            <a:ext cx="1492220" cy="2922263"/>
          </a:xfrm>
          <a:prstGeom prst="rect">
            <a:avLst/>
          </a:prstGeom>
        </p:spPr>
      </p:pic>
      <p:sp>
        <p:nvSpPr>
          <p:cNvPr id="8" name="Ellipse 7">
            <a:extLst>
              <a:ext uri="{FF2B5EF4-FFF2-40B4-BE49-F238E27FC236}">
                <a16:creationId xmlns:a16="http://schemas.microsoft.com/office/drawing/2014/main" id="{69343DD0-0BB2-4E50-C94D-B6D33ED48AE9}"/>
              </a:ext>
            </a:extLst>
          </p:cNvPr>
          <p:cNvSpPr/>
          <p:nvPr/>
        </p:nvSpPr>
        <p:spPr>
          <a:xfrm>
            <a:off x="401501" y="2064773"/>
            <a:ext cx="1044771" cy="2875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8EED869-85B5-F791-56F6-82555D4DBD6C}"/>
              </a:ext>
            </a:extLst>
          </p:cNvPr>
          <p:cNvSpPr txBox="1"/>
          <p:nvPr/>
        </p:nvSpPr>
        <p:spPr>
          <a:xfrm>
            <a:off x="6687507" y="210591"/>
            <a:ext cx="2456494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Pour télécharger l’application</a:t>
            </a:r>
          </a:p>
          <a:p>
            <a:pPr algn="ctr"/>
            <a:r>
              <a:rPr lang="fr-FR" sz="1050" dirty="0"/>
              <a:t>GeolocIMU au format APK</a:t>
            </a:r>
          </a:p>
          <a:p>
            <a:pPr algn="ctr"/>
            <a:r>
              <a:rPr lang="fr-FR" sz="1050" dirty="0"/>
              <a:t> scannez le </a:t>
            </a:r>
            <a:r>
              <a:rPr lang="fr-FR" sz="1050" dirty="0" err="1"/>
              <a:t>QRcode</a:t>
            </a:r>
            <a:endParaRPr lang="fr-FR" sz="1050" dirty="0"/>
          </a:p>
          <a:p>
            <a:pPr algn="ctr"/>
            <a:r>
              <a:rPr lang="fr-FR" sz="1050" b="1" dirty="0"/>
              <a:t>Attention ! </a:t>
            </a:r>
          </a:p>
          <a:p>
            <a:pPr algn="ctr"/>
            <a:r>
              <a:rPr lang="fr-FR" sz="1050" b="1" dirty="0"/>
              <a:t>Seulement sur téléphone Android</a:t>
            </a:r>
          </a:p>
          <a:p>
            <a:pPr algn="ctr"/>
            <a:endParaRPr lang="fr-FR" sz="1050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526B41CB-0F07-061E-BCC1-26D7445FFF49}"/>
              </a:ext>
            </a:extLst>
          </p:cNvPr>
          <p:cNvSpPr txBox="1"/>
          <p:nvPr/>
        </p:nvSpPr>
        <p:spPr>
          <a:xfrm>
            <a:off x="6767272" y="3292862"/>
            <a:ext cx="229337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Avec le fichier APK , utiliser l’application « </a:t>
            </a:r>
            <a:r>
              <a:rPr lang="fr-FR" sz="1050" i="1" dirty="0" err="1"/>
              <a:t>Apk</a:t>
            </a:r>
            <a:r>
              <a:rPr lang="fr-FR" sz="1050" i="1" dirty="0"/>
              <a:t> Installer </a:t>
            </a:r>
            <a:r>
              <a:rPr lang="fr-FR" sz="1050" dirty="0"/>
              <a:t>» sur </a:t>
            </a:r>
            <a:r>
              <a:rPr lang="fr-FR" sz="1050" dirty="0" err="1"/>
              <a:t>PlayStore</a:t>
            </a:r>
            <a:r>
              <a:rPr lang="fr-FR" sz="1050" dirty="0"/>
              <a:t> </a:t>
            </a:r>
          </a:p>
          <a:p>
            <a:pPr algn="ctr"/>
            <a:r>
              <a:rPr lang="fr-FR" sz="1050" dirty="0"/>
              <a:t>ou autre pour installer l’application</a:t>
            </a:r>
          </a:p>
        </p:txBody>
      </p:sp>
      <p:pic>
        <p:nvPicPr>
          <p:cNvPr id="12" name="Image 11" descr="Une image contenant texte, capture d’écran, Icône d’ordinateur, logiciel&#10;&#10;Description générée automatiquement">
            <a:extLst>
              <a:ext uri="{FF2B5EF4-FFF2-40B4-BE49-F238E27FC236}">
                <a16:creationId xmlns:a16="http://schemas.microsoft.com/office/drawing/2014/main" id="{6FA41ABF-BE74-1D26-FB36-2A65EF7C78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170" y="20041"/>
            <a:ext cx="1563642" cy="3062133"/>
          </a:xfrm>
          <a:prstGeom prst="rect">
            <a:avLst/>
          </a:prstGeom>
        </p:spPr>
      </p:pic>
      <p:pic>
        <p:nvPicPr>
          <p:cNvPr id="13" name="Image 12" descr="Une image contenant texte, capture d’écran, logiciel, Système d’exploitation&#10;&#10;Description générée automatiquement">
            <a:extLst>
              <a:ext uri="{FF2B5EF4-FFF2-40B4-BE49-F238E27FC236}">
                <a16:creationId xmlns:a16="http://schemas.microsoft.com/office/drawing/2014/main" id="{858D7122-4F5B-B5B6-146E-349E546E96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63" y="20042"/>
            <a:ext cx="1563642" cy="3062132"/>
          </a:xfrm>
          <a:prstGeom prst="rect">
            <a:avLst/>
          </a:prstGeom>
        </p:spPr>
      </p:pic>
      <p:pic>
        <p:nvPicPr>
          <p:cNvPr id="15" name="Image 14" descr="Une image contenant texte, capture d’écran, logiciel, Icône d’ordinateur&#10;&#10;Description générée automatiquement">
            <a:extLst>
              <a:ext uri="{FF2B5EF4-FFF2-40B4-BE49-F238E27FC236}">
                <a16:creationId xmlns:a16="http://schemas.microsoft.com/office/drawing/2014/main" id="{9D0B19B1-17B5-D85E-7BF7-6E76ECBD7D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286" y="20041"/>
            <a:ext cx="1563642" cy="3062133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C6AFDAFA-0FB7-589E-9546-1936987DBB5A}"/>
              </a:ext>
            </a:extLst>
          </p:cNvPr>
          <p:cNvSpPr/>
          <p:nvPr/>
        </p:nvSpPr>
        <p:spPr>
          <a:xfrm>
            <a:off x="5337788" y="1895165"/>
            <a:ext cx="1044771" cy="28759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/>
          </a:p>
        </p:txBody>
      </p:sp>
      <p:pic>
        <p:nvPicPr>
          <p:cNvPr id="20" name="Image 19" descr="Une image contenant chaussures, habits, dessin humoristique, joint&#10;&#10;Description générée automatiquement">
            <a:extLst>
              <a:ext uri="{FF2B5EF4-FFF2-40B4-BE49-F238E27FC236}">
                <a16:creationId xmlns:a16="http://schemas.microsoft.com/office/drawing/2014/main" id="{ACC05298-F2F0-978C-9AB1-6A41AA3300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15" y="3130359"/>
            <a:ext cx="1446272" cy="1446272"/>
          </a:xfrm>
          <a:prstGeom prst="rect">
            <a:avLst/>
          </a:prstGeom>
        </p:spPr>
      </p:pic>
      <p:grpSp>
        <p:nvGrpSpPr>
          <p:cNvPr id="25" name="Groupe 24">
            <a:extLst>
              <a:ext uri="{FF2B5EF4-FFF2-40B4-BE49-F238E27FC236}">
                <a16:creationId xmlns:a16="http://schemas.microsoft.com/office/drawing/2014/main" id="{A7D2912C-8AC6-6DC7-4F33-A35F50830B58}"/>
              </a:ext>
            </a:extLst>
          </p:cNvPr>
          <p:cNvGrpSpPr/>
          <p:nvPr/>
        </p:nvGrpSpPr>
        <p:grpSpPr>
          <a:xfrm>
            <a:off x="1504687" y="3203764"/>
            <a:ext cx="577523" cy="1439330"/>
            <a:chOff x="2287802" y="4404883"/>
            <a:chExt cx="770031" cy="1919107"/>
          </a:xfrm>
        </p:grpSpPr>
        <p:pic>
          <p:nvPicPr>
            <p:cNvPr id="22" name="Image 21" descr="Une image contenant dessin humoristique, debout, joint, habits&#10;&#10;Description générée automatiquement">
              <a:extLst>
                <a:ext uri="{FF2B5EF4-FFF2-40B4-BE49-F238E27FC236}">
                  <a16:creationId xmlns:a16="http://schemas.microsoft.com/office/drawing/2014/main" id="{48DA6D45-2410-28AC-F0BE-B2CE5F89F7B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7802" y="4404883"/>
              <a:ext cx="770031" cy="1919107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23" name="Encre 22">
                  <a:extLst>
                    <a:ext uri="{FF2B5EF4-FFF2-40B4-BE49-F238E27FC236}">
                      <a16:creationId xmlns:a16="http://schemas.microsoft.com/office/drawing/2014/main" id="{86D53838-98C1-30ED-CDA5-5C3DBD3C8A08}"/>
                    </a:ext>
                  </a:extLst>
                </p14:cNvPr>
                <p14:cNvContentPartPr/>
                <p14:nvPr/>
              </p14:nvContentPartPr>
              <p14:xfrm>
                <a:off x="2520360" y="5344560"/>
                <a:ext cx="56880" cy="85680"/>
              </p14:xfrm>
            </p:contentPart>
          </mc:Choice>
          <mc:Fallback xmlns="">
            <p:pic>
              <p:nvPicPr>
                <p:cNvPr id="23" name="Encre 22">
                  <a:extLst>
                    <a:ext uri="{FF2B5EF4-FFF2-40B4-BE49-F238E27FC236}">
                      <a16:creationId xmlns:a16="http://schemas.microsoft.com/office/drawing/2014/main" id="{86D53838-98C1-30ED-CDA5-5C3DBD3C8A08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2516040" y="5340240"/>
                  <a:ext cx="65520" cy="94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4" name="Encre 23">
                  <a:extLst>
                    <a:ext uri="{FF2B5EF4-FFF2-40B4-BE49-F238E27FC236}">
                      <a16:creationId xmlns:a16="http://schemas.microsoft.com/office/drawing/2014/main" id="{5105E337-A235-0562-4DB0-C48980ED1232}"/>
                    </a:ext>
                  </a:extLst>
                </p14:cNvPr>
                <p14:cNvContentPartPr/>
                <p14:nvPr/>
              </p14:nvContentPartPr>
              <p14:xfrm>
                <a:off x="2421720" y="5348160"/>
                <a:ext cx="25560" cy="69120"/>
              </p14:xfrm>
            </p:contentPart>
          </mc:Choice>
          <mc:Fallback xmlns="">
            <p:pic>
              <p:nvPicPr>
                <p:cNvPr id="24" name="Encre 23">
                  <a:extLst>
                    <a:ext uri="{FF2B5EF4-FFF2-40B4-BE49-F238E27FC236}">
                      <a16:creationId xmlns:a16="http://schemas.microsoft.com/office/drawing/2014/main" id="{5105E337-A235-0562-4DB0-C48980ED1232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417400" y="5343840"/>
                  <a:ext cx="34200" cy="777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26" name="ZoneTexte 25">
            <a:extLst>
              <a:ext uri="{FF2B5EF4-FFF2-40B4-BE49-F238E27FC236}">
                <a16:creationId xmlns:a16="http://schemas.microsoft.com/office/drawing/2014/main" id="{200C5B27-AC3F-AB61-33D0-853973A12DAF}"/>
              </a:ext>
            </a:extLst>
          </p:cNvPr>
          <p:cNvSpPr txBox="1"/>
          <p:nvPr/>
        </p:nvSpPr>
        <p:spPr>
          <a:xfrm>
            <a:off x="27785" y="4820142"/>
            <a:ext cx="258176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dirty="0"/>
              <a:t>Position du téléphone conseillée</a:t>
            </a:r>
            <a:endParaRPr lang="fr-FR" sz="1050" b="1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FAA69CA-A605-867C-431A-545FCD8BEDD4}"/>
              </a:ext>
            </a:extLst>
          </p:cNvPr>
          <p:cNvSpPr txBox="1"/>
          <p:nvPr/>
        </p:nvSpPr>
        <p:spPr>
          <a:xfrm>
            <a:off x="2745054" y="3171941"/>
            <a:ext cx="4116746" cy="12234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fr-FR" sz="1050" dirty="0"/>
              <a:t>Allez sur la page de collecte des données verticales.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050" dirty="0"/>
              <a:t>Sélectionnez l'activité que vous allez effectuer et démarrez l'enregistrement.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050" dirty="0"/>
              <a:t>Vous pouvez changer d'activité tout en continuant l'enregistrement.</a:t>
            </a:r>
          </a:p>
          <a:p>
            <a:pPr marL="257175" indent="-257175">
              <a:buFont typeface="+mj-lt"/>
              <a:buAutoNum type="arabicPeriod"/>
            </a:pPr>
            <a:r>
              <a:rPr lang="fr-FR" sz="1050" dirty="0"/>
              <a:t>Arrêtez l'enregistrement et envoyez-nous vos données.</a:t>
            </a:r>
          </a:p>
          <a:p>
            <a:pPr algn="r"/>
            <a:r>
              <a:rPr lang="fr-FR" sz="1050" dirty="0">
                <a:solidFill>
                  <a:srgbClr val="FF0000"/>
                </a:solidFill>
              </a:rPr>
              <a:t>Merci de votre contribution</a:t>
            </a:r>
          </a:p>
        </p:txBody>
      </p:sp>
      <p:sp>
        <p:nvSpPr>
          <p:cNvPr id="29" name="Flèche : courbe vers le haut 28">
            <a:extLst>
              <a:ext uri="{FF2B5EF4-FFF2-40B4-BE49-F238E27FC236}">
                <a16:creationId xmlns:a16="http://schemas.microsoft.com/office/drawing/2014/main" id="{0E2535EA-FBA6-A3FA-E29E-88452D140105}"/>
              </a:ext>
            </a:extLst>
          </p:cNvPr>
          <p:cNvSpPr/>
          <p:nvPr/>
        </p:nvSpPr>
        <p:spPr>
          <a:xfrm>
            <a:off x="1394056" y="448285"/>
            <a:ext cx="577523" cy="2371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30" name="Flèche : courbe vers le haut 29">
            <a:extLst>
              <a:ext uri="{FF2B5EF4-FFF2-40B4-BE49-F238E27FC236}">
                <a16:creationId xmlns:a16="http://schemas.microsoft.com/office/drawing/2014/main" id="{071964A2-B673-1C3D-9FA9-B51FE0A12CD8}"/>
              </a:ext>
            </a:extLst>
          </p:cNvPr>
          <p:cNvSpPr/>
          <p:nvPr/>
        </p:nvSpPr>
        <p:spPr>
          <a:xfrm>
            <a:off x="3038707" y="556840"/>
            <a:ext cx="577523" cy="2371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31" name="Flèche : courbe vers le haut 30">
            <a:extLst>
              <a:ext uri="{FF2B5EF4-FFF2-40B4-BE49-F238E27FC236}">
                <a16:creationId xmlns:a16="http://schemas.microsoft.com/office/drawing/2014/main" id="{C01CE2F5-6470-3B1F-321D-CA686B8253D4}"/>
              </a:ext>
            </a:extLst>
          </p:cNvPr>
          <p:cNvSpPr/>
          <p:nvPr/>
        </p:nvSpPr>
        <p:spPr>
          <a:xfrm>
            <a:off x="4914143" y="758582"/>
            <a:ext cx="577523" cy="237170"/>
          </a:xfrm>
          <a:prstGeom prst="curved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50">
              <a:solidFill>
                <a:schemeClr val="tx1"/>
              </a:solidFill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D2E5337-B120-BE00-384D-C5E00CAA8E24}"/>
              </a:ext>
            </a:extLst>
          </p:cNvPr>
          <p:cNvSpPr txBox="1"/>
          <p:nvPr/>
        </p:nvSpPr>
        <p:spPr>
          <a:xfrm>
            <a:off x="6664205" y="4485120"/>
            <a:ext cx="2178358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050" i="1" dirty="0"/>
              <a:t>Pour toutes questions envoyer un mail à:</a:t>
            </a:r>
          </a:p>
          <a:p>
            <a:pPr algn="ctr"/>
            <a:r>
              <a:rPr lang="fr-FR" sz="105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laura.parisot@univ-eiffel.fr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429B6A0-28C6-C9D7-328D-C26C54F36162}"/>
              </a:ext>
            </a:extLst>
          </p:cNvPr>
          <p:cNvSpPr txBox="1"/>
          <p:nvPr/>
        </p:nvSpPr>
        <p:spPr>
          <a:xfrm>
            <a:off x="1971578" y="933007"/>
            <a:ext cx="61587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/>
              <a:t>escalator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CAE4788B-9169-5B17-0875-31A99869D9E2}"/>
              </a:ext>
            </a:extLst>
          </p:cNvPr>
          <p:cNvSpPr txBox="1"/>
          <p:nvPr/>
        </p:nvSpPr>
        <p:spPr>
          <a:xfrm>
            <a:off x="2519991" y="939418"/>
            <a:ext cx="67518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/>
              <a:t>ascenseur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D68F4383-EE4D-91C2-5EBD-0472151D99F0}"/>
              </a:ext>
            </a:extLst>
          </p:cNvPr>
          <p:cNvSpPr txBox="1"/>
          <p:nvPr/>
        </p:nvSpPr>
        <p:spPr>
          <a:xfrm>
            <a:off x="1832021" y="1563831"/>
            <a:ext cx="551754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/>
              <a:t>escalier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F6F60A18-7A52-C567-76D5-054F1F725285}"/>
              </a:ext>
            </a:extLst>
          </p:cNvPr>
          <p:cNvSpPr txBox="1"/>
          <p:nvPr/>
        </p:nvSpPr>
        <p:spPr>
          <a:xfrm>
            <a:off x="2246997" y="1570243"/>
            <a:ext cx="611065" cy="2192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25" dirty="0"/>
              <a:t>immobile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693F8D59-0CEA-6D4C-7A81-9D6C84FC818B}"/>
              </a:ext>
            </a:extLst>
          </p:cNvPr>
          <p:cNvSpPr txBox="1"/>
          <p:nvPr/>
        </p:nvSpPr>
        <p:spPr>
          <a:xfrm>
            <a:off x="2741179" y="1570242"/>
            <a:ext cx="522900" cy="213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788" dirty="0"/>
              <a:t>marche</a:t>
            </a:r>
          </a:p>
        </p:txBody>
      </p:sp>
      <p:pic>
        <p:nvPicPr>
          <p:cNvPr id="3" name="Image 2" descr="Une image contenant motif, pixel, conception&#10;&#10;Description générée automatiquement">
            <a:extLst>
              <a:ext uri="{FF2B5EF4-FFF2-40B4-BE49-F238E27FC236}">
                <a16:creationId xmlns:a16="http://schemas.microsoft.com/office/drawing/2014/main" id="{CE1D6123-A166-B660-9DC2-383103E5182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06712" y="1218018"/>
            <a:ext cx="2066177" cy="2066177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3F800C4C-1605-7D7E-35C9-0A00AE9ADC8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4138350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Rapport installation pour ENSG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C516526B-C406-4484-5C79-E3CC802E7D99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11983881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907830D7-450A-8C07-B659-55F3711448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3643313" cy="514350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C732086-1C93-2A89-8ACF-EE50E67CB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8522" y="0"/>
            <a:ext cx="3636818" cy="51435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452529DF-3419-EB06-393F-E04876ABEA6A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49617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F75E060E-8969-BECF-01D6-7FE50382F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294" y="0"/>
            <a:ext cx="3629170" cy="514350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92164A5-DDD6-6D8B-09FC-07DD040AA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390" y="0"/>
            <a:ext cx="3643313" cy="51435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DD089E3D-C691-B098-F00D-6CA4D2F5F930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14369208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D3F82A72-CA03-7CD7-26FF-E88323B58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318" y="0"/>
            <a:ext cx="3633363" cy="514350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730D52B2-E4A8-92C5-B03C-D04B5FDBC54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9646714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La suite …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305200" y="3443836"/>
            <a:ext cx="412726" cy="412726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38BC13BF-54DC-69D7-75FE-71B34E9B846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24</a:t>
            </a:r>
          </a:p>
        </p:txBody>
      </p:sp>
      <p:pic>
        <p:nvPicPr>
          <p:cNvPr id="6" name="Graphique 5" descr="Marcher avec un remplissage uni">
            <a:extLst>
              <a:ext uri="{FF2B5EF4-FFF2-40B4-BE49-F238E27FC236}">
                <a16:creationId xmlns:a16="http://schemas.microsoft.com/office/drawing/2014/main" id="{D73ADCBF-CFE5-AC90-4DEF-3A0F6D48B7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321554" y="3409025"/>
            <a:ext cx="438530" cy="438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2209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8D86F256-FB50-4BBB-410B-9961A9C17D1B}"/>
              </a:ext>
            </a:extLst>
          </p:cNvPr>
          <p:cNvSpPr txBox="1"/>
          <p:nvPr/>
        </p:nvSpPr>
        <p:spPr>
          <a:xfrm>
            <a:off x="1551007" y="802035"/>
            <a:ext cx="4221027" cy="25569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fr-FR" dirty="0"/>
              <a:t>Lancer la phase test de la collecte de données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fr-FR" dirty="0"/>
              <a:t>Continuer l’ évaluation des caractéristiques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fr-FR" dirty="0"/>
              <a:t>Préparer la conférence de Lundi prochain </a:t>
            </a:r>
          </a:p>
          <a:p>
            <a:pPr>
              <a:lnSpc>
                <a:spcPct val="300000"/>
              </a:lnSpc>
            </a:pPr>
            <a:endParaRPr lang="fr-FR" dirty="0"/>
          </a:p>
        </p:txBody>
      </p:sp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561B35C2-DCFD-5A8E-81A1-AB8D0BCC31B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42279533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2412;p64">
            <a:extLst>
              <a:ext uri="{FF2B5EF4-FFF2-40B4-BE49-F238E27FC236}">
                <a16:creationId xmlns:a16="http://schemas.microsoft.com/office/drawing/2014/main" id="{8AA54B8B-FA60-2F19-E2F4-5966E7E900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925860" y="138882"/>
            <a:ext cx="5447966" cy="10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4400" dirty="0"/>
              <a:t>FIN</a:t>
            </a:r>
            <a:br>
              <a:rPr lang="fr-FR" sz="4400" dirty="0"/>
            </a:br>
            <a:r>
              <a:rPr lang="fr-FR" sz="4400" dirty="0"/>
              <a:t>merci de votre attention</a:t>
            </a:r>
            <a:endParaRPr sz="4400" dirty="0"/>
          </a:p>
        </p:txBody>
      </p:sp>
      <p:sp>
        <p:nvSpPr>
          <p:cNvPr id="15" name="Titre 1">
            <a:extLst>
              <a:ext uri="{FF2B5EF4-FFF2-40B4-BE49-F238E27FC236}">
                <a16:creationId xmlns:a16="http://schemas.microsoft.com/office/drawing/2014/main" id="{5B2EA4B8-1D36-C70B-9466-005C8E2B2153}"/>
              </a:ext>
            </a:extLst>
          </p:cNvPr>
          <p:cNvSpPr txBox="1">
            <a:spLocks/>
          </p:cNvSpPr>
          <p:nvPr/>
        </p:nvSpPr>
        <p:spPr>
          <a:xfrm>
            <a:off x="61781" y="271842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r>
              <a:rPr lang="fr-FR" sz="1200" dirty="0"/>
              <a:t>Bibliographie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3BE6609-E219-5B0E-FA6A-00DC307A41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403" b="54857"/>
          <a:stretch/>
        </p:blipFill>
        <p:spPr>
          <a:xfrm>
            <a:off x="1691917" y="2941608"/>
            <a:ext cx="5915851" cy="57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05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731138" y="2191742"/>
            <a:ext cx="55980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dirty="0"/>
              <a:t>Etat de l’art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5789" y="-1313690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4" name="Google Shape;1499;p38">
            <a:extLst>
              <a:ext uri="{FF2B5EF4-FFF2-40B4-BE49-F238E27FC236}">
                <a16:creationId xmlns:a16="http://schemas.microsoft.com/office/drawing/2014/main" id="{13D9442C-EE1A-B2C5-97F8-B600EF835DD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16960" t="24718" r="7121" b="26177"/>
          <a:stretch/>
        </p:blipFill>
        <p:spPr>
          <a:xfrm>
            <a:off x="-1767758" y="3763335"/>
            <a:ext cx="4198516" cy="32044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3" name="Google Shape;1523;p38"/>
          <p:cNvGrpSpPr/>
          <p:nvPr/>
        </p:nvGrpSpPr>
        <p:grpSpPr>
          <a:xfrm>
            <a:off x="792583" y="3942768"/>
            <a:ext cx="4558967" cy="134100"/>
            <a:chOff x="796100" y="3019701"/>
            <a:chExt cx="4558967" cy="134100"/>
          </a:xfrm>
        </p:grpSpPr>
        <p:sp>
          <p:nvSpPr>
            <p:cNvPr id="1524" name="Google Shape;1524;p38"/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525" name="Google Shape;1525;p38"/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526" name="Google Shape;1526;p38"/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ACF8104-8AD4-6066-9123-AB1C8E22D4C5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3</a:t>
            </a:r>
          </a:p>
        </p:txBody>
      </p:sp>
      <p:pic>
        <p:nvPicPr>
          <p:cNvPr id="3" name="Graphique 2" descr="Ascenseur avec un remplissage uni">
            <a:extLst>
              <a:ext uri="{FF2B5EF4-FFF2-40B4-BE49-F238E27FC236}">
                <a16:creationId xmlns:a16="http://schemas.microsoft.com/office/drawing/2014/main" id="{1DB59F82-D129-4060-0631-2438F4CE2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64750" y="3356379"/>
            <a:ext cx="603010" cy="603010"/>
          </a:xfrm>
          <a:prstGeom prst="rect">
            <a:avLst/>
          </a:prstGeom>
        </p:spPr>
      </p:pic>
      <p:pic>
        <p:nvPicPr>
          <p:cNvPr id="12" name="Graphique 11" descr="Ascenseur montant avec un remplissage uni">
            <a:extLst>
              <a:ext uri="{FF2B5EF4-FFF2-40B4-BE49-F238E27FC236}">
                <a16:creationId xmlns:a16="http://schemas.microsoft.com/office/drawing/2014/main" id="{979C8A65-D7DE-01FA-616B-2E912C6B619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444" y="3451958"/>
            <a:ext cx="475801" cy="475801"/>
          </a:xfrm>
          <a:prstGeom prst="rect">
            <a:avLst/>
          </a:prstGeom>
        </p:spPr>
      </p:pic>
      <p:pic>
        <p:nvPicPr>
          <p:cNvPr id="13" name="Graphique 12" descr="En haut avec un remplissage uni">
            <a:extLst>
              <a:ext uri="{FF2B5EF4-FFF2-40B4-BE49-F238E27FC236}">
                <a16:creationId xmlns:a16="http://schemas.microsoft.com/office/drawing/2014/main" id="{A86F9D10-AD88-E795-9223-A8D4725618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322387" y="3538425"/>
            <a:ext cx="412726" cy="4127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4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456D1A0A-CD3A-FDCA-11DC-FF1D09052E6D}"/>
              </a:ext>
            </a:extLst>
          </p:cNvPr>
          <p:cNvSpPr txBox="1"/>
          <p:nvPr/>
        </p:nvSpPr>
        <p:spPr>
          <a:xfrm>
            <a:off x="815249" y="208695"/>
            <a:ext cx="56043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/>
              <a:t>https://fr.overleaf.com/5851543551rptttdhncptd#ecd6f2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28B991-0BF2-C0AF-CFC6-B01DFE0E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968" y="1318645"/>
            <a:ext cx="2641744" cy="34225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98BBBB-5406-4DC4-05D8-E6AE7BBAE801}"/>
              </a:ext>
            </a:extLst>
          </p:cNvPr>
          <p:cNvSpPr txBox="1"/>
          <p:nvPr/>
        </p:nvSpPr>
        <p:spPr>
          <a:xfrm>
            <a:off x="4784245" y="548161"/>
            <a:ext cx="4366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(PDF) Feature Selection for Floor-changing Activity Recognition in Multi-Floor Pedestrian Navigation (researchgate.net)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Google Shape;1531;p3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fr-FR" dirty="0"/>
            </a:br>
            <a:endParaRPr lang="fr-FR" dirty="0">
              <a:solidFill>
                <a:srgbClr val="7B10D9"/>
              </a:solidFill>
            </a:endParaRPr>
          </a:p>
        </p:txBody>
      </p:sp>
      <p:grpSp>
        <p:nvGrpSpPr>
          <p:cNvPr id="1534" name="Google Shape;1534;p39"/>
          <p:cNvGrpSpPr/>
          <p:nvPr/>
        </p:nvGrpSpPr>
        <p:grpSpPr>
          <a:xfrm>
            <a:off x="-295967" y="4191756"/>
            <a:ext cx="4558967" cy="1141122"/>
            <a:chOff x="-123925" y="4132283"/>
            <a:chExt cx="4558967" cy="1141122"/>
          </a:xfrm>
        </p:grpSpPr>
        <p:grpSp>
          <p:nvGrpSpPr>
            <p:cNvPr id="1535" name="Google Shape;1535;p39"/>
            <p:cNvGrpSpPr/>
            <p:nvPr/>
          </p:nvGrpSpPr>
          <p:grpSpPr>
            <a:xfrm>
              <a:off x="-2" y="4132283"/>
              <a:ext cx="2308406" cy="1141122"/>
              <a:chOff x="-2" y="4132283"/>
              <a:chExt cx="2308406" cy="1141122"/>
            </a:xfrm>
          </p:grpSpPr>
          <p:sp>
            <p:nvSpPr>
              <p:cNvPr id="1536" name="Google Shape;1536;p39"/>
              <p:cNvSpPr/>
              <p:nvPr/>
            </p:nvSpPr>
            <p:spPr>
              <a:xfrm rot="5400000">
                <a:off x="663005" y="3628622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1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64"/>
                      <a:pt x="23632" y="11321"/>
                      <a:pt x="23632" y="11808"/>
                    </a:cubicBezTo>
                    <a:cubicBezTo>
                      <a:pt x="23632" y="12311"/>
                      <a:pt x="23434" y="12768"/>
                      <a:pt x="23098" y="13104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5"/>
                    </a:lnTo>
                    <a:cubicBezTo>
                      <a:pt x="16547" y="11489"/>
                      <a:pt x="16029" y="11260"/>
                      <a:pt x="15435" y="11260"/>
                    </a:cubicBezTo>
                    <a:cubicBezTo>
                      <a:pt x="14841" y="11260"/>
                      <a:pt x="14307" y="11489"/>
                      <a:pt x="13911" y="11885"/>
                    </a:cubicBezTo>
                    <a:lnTo>
                      <a:pt x="12525" y="13271"/>
                    </a:lnTo>
                    <a:cubicBezTo>
                      <a:pt x="12129" y="13698"/>
                      <a:pt x="11900" y="14231"/>
                      <a:pt x="11900" y="14795"/>
                    </a:cubicBezTo>
                    <a:cubicBezTo>
                      <a:pt x="11900" y="15374"/>
                      <a:pt x="12129" y="15922"/>
                      <a:pt x="12525" y="16318"/>
                    </a:cubicBezTo>
                    <a:cubicBezTo>
                      <a:pt x="12860" y="16669"/>
                      <a:pt x="13058" y="17126"/>
                      <a:pt x="13058" y="17629"/>
                    </a:cubicBezTo>
                    <a:cubicBezTo>
                      <a:pt x="13058" y="18116"/>
                      <a:pt x="12860" y="18573"/>
                      <a:pt x="12525" y="18924"/>
                    </a:cubicBezTo>
                    <a:lnTo>
                      <a:pt x="11489" y="19944"/>
                    </a:lnTo>
                    <a:cubicBezTo>
                      <a:pt x="11154" y="20295"/>
                      <a:pt x="10696" y="20478"/>
                      <a:pt x="10209" y="20478"/>
                    </a:cubicBezTo>
                    <a:lnTo>
                      <a:pt x="9569" y="20478"/>
                    </a:lnTo>
                    <a:cubicBezTo>
                      <a:pt x="8990" y="20478"/>
                      <a:pt x="8457" y="20706"/>
                      <a:pt x="8045" y="21102"/>
                    </a:cubicBezTo>
                    <a:lnTo>
                      <a:pt x="3353" y="25810"/>
                    </a:lnTo>
                    <a:cubicBezTo>
                      <a:pt x="2515" y="26648"/>
                      <a:pt x="2515" y="28004"/>
                      <a:pt x="3353" y="28842"/>
                    </a:cubicBezTo>
                    <a:lnTo>
                      <a:pt x="10529" y="36018"/>
                    </a:lnTo>
                    <a:cubicBezTo>
                      <a:pt x="10864" y="36369"/>
                      <a:pt x="11062" y="36826"/>
                      <a:pt x="11062" y="37313"/>
                    </a:cubicBezTo>
                    <a:cubicBezTo>
                      <a:pt x="11062" y="37801"/>
                      <a:pt x="10864" y="38273"/>
                      <a:pt x="10529" y="38608"/>
                    </a:cubicBezTo>
                    <a:lnTo>
                      <a:pt x="8198" y="40940"/>
                    </a:lnTo>
                    <a:cubicBezTo>
                      <a:pt x="7802" y="41351"/>
                      <a:pt x="7573" y="41884"/>
                      <a:pt x="7573" y="42463"/>
                    </a:cubicBezTo>
                    <a:lnTo>
                      <a:pt x="7573" y="47720"/>
                    </a:lnTo>
                    <a:cubicBezTo>
                      <a:pt x="7573" y="48207"/>
                      <a:pt x="7390" y="48664"/>
                      <a:pt x="7040" y="49015"/>
                    </a:cubicBezTo>
                    <a:lnTo>
                      <a:pt x="1" y="56054"/>
                    </a:lnTo>
                    <a:lnTo>
                      <a:pt x="199" y="56267"/>
                    </a:lnTo>
                    <a:lnTo>
                      <a:pt x="7268" y="49274"/>
                    </a:lnTo>
                    <a:cubicBezTo>
                      <a:pt x="7664" y="48862"/>
                      <a:pt x="7893" y="48329"/>
                      <a:pt x="7893" y="47750"/>
                    </a:cubicBezTo>
                    <a:lnTo>
                      <a:pt x="7893" y="42494"/>
                    </a:lnTo>
                    <a:cubicBezTo>
                      <a:pt x="7893" y="42006"/>
                      <a:pt x="8091" y="41549"/>
                      <a:pt x="8426" y="41199"/>
                    </a:cubicBezTo>
                    <a:lnTo>
                      <a:pt x="10757" y="38883"/>
                    </a:lnTo>
                    <a:cubicBezTo>
                      <a:pt x="11154" y="38456"/>
                      <a:pt x="11382" y="37923"/>
                      <a:pt x="11382" y="37359"/>
                    </a:cubicBezTo>
                    <a:cubicBezTo>
                      <a:pt x="11382" y="36765"/>
                      <a:pt x="11154" y="36232"/>
                      <a:pt x="10757" y="35835"/>
                    </a:cubicBezTo>
                    <a:lnTo>
                      <a:pt x="3581" y="28644"/>
                    </a:lnTo>
                    <a:cubicBezTo>
                      <a:pt x="2850" y="27943"/>
                      <a:pt x="2850" y="26785"/>
                      <a:pt x="3581" y="26054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67"/>
                    </a:lnTo>
                    <a:cubicBezTo>
                      <a:pt x="13149" y="18741"/>
                      <a:pt x="13378" y="18208"/>
                      <a:pt x="13378" y="17644"/>
                    </a:cubicBezTo>
                    <a:cubicBezTo>
                      <a:pt x="13378" y="17050"/>
                      <a:pt x="13149" y="16516"/>
                      <a:pt x="12753" y="16120"/>
                    </a:cubicBezTo>
                    <a:cubicBezTo>
                      <a:pt x="12418" y="15770"/>
                      <a:pt x="12220" y="15313"/>
                      <a:pt x="12220" y="14825"/>
                    </a:cubicBezTo>
                    <a:cubicBezTo>
                      <a:pt x="12220" y="14322"/>
                      <a:pt x="12418" y="13865"/>
                      <a:pt x="12753" y="13530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8" y="11595"/>
                      <a:pt x="16395" y="11793"/>
                      <a:pt x="16730" y="12128"/>
                    </a:cubicBezTo>
                    <a:lnTo>
                      <a:pt x="19107" y="14520"/>
                    </a:lnTo>
                    <a:cubicBezTo>
                      <a:pt x="19526" y="14939"/>
                      <a:pt x="20074" y="15149"/>
                      <a:pt x="20623" y="15149"/>
                    </a:cubicBezTo>
                    <a:cubicBezTo>
                      <a:pt x="21171" y="15149"/>
                      <a:pt x="21720" y="14939"/>
                      <a:pt x="22139" y="14520"/>
                    </a:cubicBezTo>
                    <a:lnTo>
                      <a:pt x="23297" y="13347"/>
                    </a:lnTo>
                    <a:cubicBezTo>
                      <a:pt x="23708" y="12936"/>
                      <a:pt x="23936" y="12403"/>
                      <a:pt x="23936" y="11824"/>
                    </a:cubicBezTo>
                    <a:cubicBezTo>
                      <a:pt x="23936" y="11260"/>
                      <a:pt x="23708" y="10711"/>
                      <a:pt x="23297" y="10300"/>
                    </a:cubicBezTo>
                    <a:lnTo>
                      <a:pt x="12997" y="1"/>
                    </a:lnTo>
                    <a:close/>
                  </a:path>
                </a:pathLst>
              </a:cu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lin ang="1080140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7" name="Google Shape;1537;p39"/>
              <p:cNvSpPr/>
              <p:nvPr/>
            </p:nvSpPr>
            <p:spPr>
              <a:xfrm rot="5400000">
                <a:off x="663620" y="3469276"/>
                <a:ext cx="981776" cy="2307791"/>
              </a:xfrm>
              <a:custGeom>
                <a:avLst/>
                <a:gdLst/>
                <a:ahLst/>
                <a:cxnLst/>
                <a:rect l="l" t="t" r="r" b="b"/>
                <a:pathLst>
                  <a:path w="23937" h="56267" extrusionOk="0">
                    <a:moveTo>
                      <a:pt x="12997" y="0"/>
                    </a:moveTo>
                    <a:lnTo>
                      <a:pt x="12784" y="214"/>
                    </a:lnTo>
                    <a:lnTo>
                      <a:pt x="23098" y="10513"/>
                    </a:lnTo>
                    <a:cubicBezTo>
                      <a:pt x="23434" y="10848"/>
                      <a:pt x="23632" y="11305"/>
                      <a:pt x="23632" y="11808"/>
                    </a:cubicBezTo>
                    <a:cubicBezTo>
                      <a:pt x="23632" y="12296"/>
                      <a:pt x="23434" y="12753"/>
                      <a:pt x="23098" y="13103"/>
                    </a:cubicBezTo>
                    <a:lnTo>
                      <a:pt x="21925" y="14261"/>
                    </a:lnTo>
                    <a:cubicBezTo>
                      <a:pt x="21575" y="14627"/>
                      <a:pt x="21110" y="14810"/>
                      <a:pt x="20642" y="14810"/>
                    </a:cubicBezTo>
                    <a:cubicBezTo>
                      <a:pt x="20173" y="14810"/>
                      <a:pt x="19701" y="14627"/>
                      <a:pt x="19335" y="14261"/>
                    </a:cubicBezTo>
                    <a:lnTo>
                      <a:pt x="16958" y="11884"/>
                    </a:lnTo>
                    <a:cubicBezTo>
                      <a:pt x="16547" y="11488"/>
                      <a:pt x="16029" y="11260"/>
                      <a:pt x="15435" y="11260"/>
                    </a:cubicBezTo>
                    <a:cubicBezTo>
                      <a:pt x="14840" y="11260"/>
                      <a:pt x="14307" y="11488"/>
                      <a:pt x="13911" y="11884"/>
                    </a:cubicBezTo>
                    <a:lnTo>
                      <a:pt x="12525" y="13271"/>
                    </a:lnTo>
                    <a:cubicBezTo>
                      <a:pt x="11687" y="14109"/>
                      <a:pt x="11687" y="15465"/>
                      <a:pt x="12525" y="16303"/>
                    </a:cubicBezTo>
                    <a:cubicBezTo>
                      <a:pt x="12860" y="16638"/>
                      <a:pt x="13058" y="17095"/>
                      <a:pt x="13058" y="17598"/>
                    </a:cubicBezTo>
                    <a:cubicBezTo>
                      <a:pt x="13058" y="18085"/>
                      <a:pt x="12860" y="18543"/>
                      <a:pt x="12525" y="18893"/>
                    </a:cubicBezTo>
                    <a:lnTo>
                      <a:pt x="11489" y="19914"/>
                    </a:lnTo>
                    <a:cubicBezTo>
                      <a:pt x="11153" y="20264"/>
                      <a:pt x="10696" y="20447"/>
                      <a:pt x="10193" y="20447"/>
                    </a:cubicBezTo>
                    <a:lnTo>
                      <a:pt x="9569" y="20447"/>
                    </a:lnTo>
                    <a:cubicBezTo>
                      <a:pt x="8975" y="20447"/>
                      <a:pt x="8441" y="20676"/>
                      <a:pt x="8045" y="21087"/>
                    </a:cubicBezTo>
                    <a:lnTo>
                      <a:pt x="3337" y="25780"/>
                    </a:lnTo>
                    <a:cubicBezTo>
                      <a:pt x="2941" y="26206"/>
                      <a:pt x="2713" y="26739"/>
                      <a:pt x="2713" y="27303"/>
                    </a:cubicBezTo>
                    <a:cubicBezTo>
                      <a:pt x="2713" y="27897"/>
                      <a:pt x="2941" y="28431"/>
                      <a:pt x="3337" y="28827"/>
                    </a:cubicBezTo>
                    <a:lnTo>
                      <a:pt x="10529" y="36018"/>
                    </a:lnTo>
                    <a:cubicBezTo>
                      <a:pt x="11245" y="36719"/>
                      <a:pt x="11245" y="37877"/>
                      <a:pt x="10529" y="38608"/>
                    </a:cubicBezTo>
                    <a:lnTo>
                      <a:pt x="8198" y="40924"/>
                    </a:lnTo>
                    <a:cubicBezTo>
                      <a:pt x="7801" y="41351"/>
                      <a:pt x="7573" y="41884"/>
                      <a:pt x="7573" y="42448"/>
                    </a:cubicBezTo>
                    <a:lnTo>
                      <a:pt x="7573" y="47704"/>
                    </a:lnTo>
                    <a:cubicBezTo>
                      <a:pt x="7573" y="48207"/>
                      <a:pt x="7375" y="48664"/>
                      <a:pt x="7040" y="48999"/>
                    </a:cubicBezTo>
                    <a:lnTo>
                      <a:pt x="1" y="56053"/>
                    </a:lnTo>
                    <a:lnTo>
                      <a:pt x="199" y="56267"/>
                    </a:lnTo>
                    <a:lnTo>
                      <a:pt x="7268" y="49212"/>
                    </a:lnTo>
                    <a:cubicBezTo>
                      <a:pt x="7664" y="48801"/>
                      <a:pt x="7893" y="48268"/>
                      <a:pt x="7893" y="47689"/>
                    </a:cubicBezTo>
                    <a:lnTo>
                      <a:pt x="7893" y="42432"/>
                    </a:lnTo>
                    <a:cubicBezTo>
                      <a:pt x="7893" y="41945"/>
                      <a:pt x="8091" y="41473"/>
                      <a:pt x="8426" y="41137"/>
                    </a:cubicBezTo>
                    <a:lnTo>
                      <a:pt x="10757" y="38806"/>
                    </a:lnTo>
                    <a:cubicBezTo>
                      <a:pt x="11595" y="37984"/>
                      <a:pt x="11595" y="36628"/>
                      <a:pt x="10757" y="35790"/>
                    </a:cubicBezTo>
                    <a:lnTo>
                      <a:pt x="3581" y="28598"/>
                    </a:lnTo>
                    <a:cubicBezTo>
                      <a:pt x="3231" y="28263"/>
                      <a:pt x="3048" y="27806"/>
                      <a:pt x="3048" y="27318"/>
                    </a:cubicBezTo>
                    <a:cubicBezTo>
                      <a:pt x="3048" y="26816"/>
                      <a:pt x="3231" y="26359"/>
                      <a:pt x="3581" y="26023"/>
                    </a:cubicBezTo>
                    <a:lnTo>
                      <a:pt x="8274" y="21346"/>
                    </a:lnTo>
                    <a:cubicBezTo>
                      <a:pt x="8624" y="21011"/>
                      <a:pt x="9081" y="20813"/>
                      <a:pt x="9569" y="20813"/>
                    </a:cubicBezTo>
                    <a:lnTo>
                      <a:pt x="10209" y="20813"/>
                    </a:lnTo>
                    <a:cubicBezTo>
                      <a:pt x="10788" y="20813"/>
                      <a:pt x="11321" y="20584"/>
                      <a:pt x="11732" y="20188"/>
                    </a:cubicBezTo>
                    <a:lnTo>
                      <a:pt x="12753" y="19152"/>
                    </a:lnTo>
                    <a:cubicBezTo>
                      <a:pt x="13149" y="18741"/>
                      <a:pt x="13378" y="18207"/>
                      <a:pt x="13378" y="17628"/>
                    </a:cubicBezTo>
                    <a:cubicBezTo>
                      <a:pt x="13378" y="17049"/>
                      <a:pt x="13149" y="16516"/>
                      <a:pt x="12753" y="16105"/>
                    </a:cubicBezTo>
                    <a:cubicBezTo>
                      <a:pt x="12037" y="15404"/>
                      <a:pt x="12037" y="14246"/>
                      <a:pt x="12753" y="13515"/>
                    </a:cubicBezTo>
                    <a:lnTo>
                      <a:pt x="14140" y="12128"/>
                    </a:lnTo>
                    <a:cubicBezTo>
                      <a:pt x="14490" y="11793"/>
                      <a:pt x="14947" y="11595"/>
                      <a:pt x="15435" y="11595"/>
                    </a:cubicBezTo>
                    <a:cubicBezTo>
                      <a:pt x="15937" y="11595"/>
                      <a:pt x="16395" y="11793"/>
                      <a:pt x="16730" y="12128"/>
                    </a:cubicBezTo>
                    <a:lnTo>
                      <a:pt x="19106" y="14505"/>
                    </a:lnTo>
                    <a:cubicBezTo>
                      <a:pt x="19525" y="14924"/>
                      <a:pt x="20074" y="15133"/>
                      <a:pt x="20622" y="15133"/>
                    </a:cubicBezTo>
                    <a:cubicBezTo>
                      <a:pt x="21171" y="15133"/>
                      <a:pt x="21719" y="14924"/>
                      <a:pt x="22138" y="14505"/>
                    </a:cubicBezTo>
                    <a:lnTo>
                      <a:pt x="23296" y="13347"/>
                    </a:lnTo>
                    <a:cubicBezTo>
                      <a:pt x="23708" y="12936"/>
                      <a:pt x="23936" y="12402"/>
                      <a:pt x="23936" y="11823"/>
                    </a:cubicBezTo>
                    <a:cubicBezTo>
                      <a:pt x="23936" y="11229"/>
                      <a:pt x="23708" y="10696"/>
                      <a:pt x="23296" y="10300"/>
                    </a:cubicBezTo>
                    <a:lnTo>
                      <a:pt x="12997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/>
                  </a:gs>
                  <a:gs pos="78000">
                    <a:schemeClr val="lt1"/>
                  </a:gs>
                  <a:gs pos="100000">
                    <a:schemeClr val="lt1"/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38" name="Google Shape;1538;p39"/>
            <p:cNvGrpSpPr/>
            <p:nvPr/>
          </p:nvGrpSpPr>
          <p:grpSpPr>
            <a:xfrm>
              <a:off x="-123925" y="4386226"/>
              <a:ext cx="4558967" cy="134100"/>
              <a:chOff x="796100" y="3019701"/>
              <a:chExt cx="4558967" cy="134100"/>
            </a:xfrm>
          </p:grpSpPr>
          <p:sp>
            <p:nvSpPr>
              <p:cNvPr id="1539" name="Google Shape;1539;p39"/>
              <p:cNvSpPr/>
              <p:nvPr/>
            </p:nvSpPr>
            <p:spPr>
              <a:xfrm>
                <a:off x="5220967" y="3019701"/>
                <a:ext cx="134100" cy="134100"/>
              </a:xfrm>
              <a:prstGeom prst="ellipse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cxnSp>
            <p:nvCxnSpPr>
              <p:cNvPr id="1540" name="Google Shape;1540;p39"/>
              <p:cNvCxnSpPr/>
              <p:nvPr/>
            </p:nvCxnSpPr>
            <p:spPr>
              <a:xfrm>
                <a:off x="796100" y="3086750"/>
                <a:ext cx="4462800" cy="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1" name="Google Shape;1541;p39"/>
              <p:cNvSpPr/>
              <p:nvPr/>
            </p:nvSpPr>
            <p:spPr>
              <a:xfrm>
                <a:off x="5251079" y="3049843"/>
                <a:ext cx="73800" cy="73800"/>
              </a:xfrm>
              <a:prstGeom prst="ellipse">
                <a:avLst/>
              </a:pr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" name="Google Shape;1492;p38">
            <a:extLst>
              <a:ext uri="{FF2B5EF4-FFF2-40B4-BE49-F238E27FC236}">
                <a16:creationId xmlns:a16="http://schemas.microsoft.com/office/drawing/2014/main" id="{15CC4125-8507-D68A-C532-52D4EDCD2608}"/>
              </a:ext>
            </a:extLst>
          </p:cNvPr>
          <p:cNvSpPr txBox="1">
            <a:spLocks/>
          </p:cNvSpPr>
          <p:nvPr/>
        </p:nvSpPr>
        <p:spPr>
          <a:xfrm>
            <a:off x="719999" y="310475"/>
            <a:ext cx="5975611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IBM Plex Mono"/>
              <a:buNone/>
              <a:defRPr sz="3000" b="1" i="0" u="none" strike="noStrike" cap="none">
                <a:solidFill>
                  <a:schemeClr val="dk2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9pPr>
          </a:lstStyle>
          <a:p>
            <a:pPr algn="l"/>
            <a:r>
              <a:rPr lang="fr-FR" dirty="0"/>
              <a:t>Etat de l’art:</a:t>
            </a:r>
          </a:p>
        </p:txBody>
      </p:sp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829F9C34-6C32-50C2-5F8F-8D4F2939E94F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E28B991-0BF2-C0AF-CFC6-B01DFE0E4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561" y="1286825"/>
            <a:ext cx="2641744" cy="342255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5498BBBB-5406-4DC4-05D8-E6AE7BBAE801}"/>
              </a:ext>
            </a:extLst>
          </p:cNvPr>
          <p:cNvSpPr txBox="1"/>
          <p:nvPr/>
        </p:nvSpPr>
        <p:spPr>
          <a:xfrm>
            <a:off x="4042296" y="725064"/>
            <a:ext cx="436636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4"/>
              </a:rPr>
              <a:t>(PDF) Feature Selection for Floor-changing Activity Recognition in Multi-Floor Pedestrian Navigation (researchgate.net)</a:t>
            </a: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C342065-6509-8751-F527-CDBABFA39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4221" y="1463728"/>
            <a:ext cx="2654440" cy="3422555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1806623-2FD9-E1CD-7EFF-5582EEF10B86}"/>
              </a:ext>
            </a:extLst>
          </p:cNvPr>
          <p:cNvSpPr txBox="1"/>
          <p:nvPr/>
        </p:nvSpPr>
        <p:spPr>
          <a:xfrm>
            <a:off x="3623663" y="2010453"/>
            <a:ext cx="1896673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Feature </a:t>
            </a:r>
            <a:r>
              <a:rPr lang="fr-FR" dirty="0" err="1"/>
              <a:t>Selector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IG Information Gain</a:t>
            </a:r>
          </a:p>
          <a:p>
            <a:r>
              <a:rPr lang="fr-FR" dirty="0"/>
              <a:t>CLS </a:t>
            </a:r>
            <a:r>
              <a:rPr lang="fr-FR" dirty="0" err="1"/>
              <a:t>Correlation</a:t>
            </a:r>
            <a:endParaRPr lang="fr-FR" dirty="0"/>
          </a:p>
          <a:p>
            <a:r>
              <a:rPr lang="fr-FR" dirty="0" err="1"/>
              <a:t>Decision</a:t>
            </a:r>
            <a:r>
              <a:rPr lang="fr-FR" dirty="0"/>
              <a:t> </a:t>
            </a:r>
            <a:r>
              <a:rPr lang="fr-FR" dirty="0" err="1"/>
              <a:t>Tree</a:t>
            </a:r>
            <a:r>
              <a:rPr lang="fr-FR" dirty="0"/>
              <a:t> </a:t>
            </a:r>
            <a:r>
              <a:rPr lang="fr-FR" dirty="0" err="1"/>
              <a:t>Puning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30030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" name="Google Shape;1484;p38"/>
          <p:cNvSpPr txBox="1">
            <a:spLocks noGrp="1"/>
          </p:cNvSpPr>
          <p:nvPr>
            <p:ph type="title" idx="2"/>
          </p:nvPr>
        </p:nvSpPr>
        <p:spPr>
          <a:xfrm>
            <a:off x="720000" y="1025725"/>
            <a:ext cx="1702500" cy="9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486" name="Google Shape;1486;p38"/>
          <p:cNvGrpSpPr/>
          <p:nvPr/>
        </p:nvGrpSpPr>
        <p:grpSpPr>
          <a:xfrm>
            <a:off x="-841373" y="3614626"/>
            <a:ext cx="4148801" cy="2969900"/>
            <a:chOff x="-600598" y="3393697"/>
            <a:chExt cx="4148801" cy="2969900"/>
          </a:xfrm>
        </p:grpSpPr>
        <p:pic>
          <p:nvPicPr>
            <p:cNvPr id="1487" name="Google Shape;1487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-600598" y="3393697"/>
              <a:ext cx="3891276" cy="29699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488" name="Google Shape;1488;p38"/>
            <p:cNvGrpSpPr/>
            <p:nvPr/>
          </p:nvGrpSpPr>
          <p:grpSpPr>
            <a:xfrm>
              <a:off x="1853583" y="4445557"/>
              <a:ext cx="1694620" cy="1360169"/>
              <a:chOff x="7945225" y="4302000"/>
              <a:chExt cx="904666" cy="726121"/>
            </a:xfrm>
          </p:grpSpPr>
          <p:sp>
            <p:nvSpPr>
              <p:cNvPr id="1489" name="Google Shape;1489;p38"/>
              <p:cNvSpPr/>
              <p:nvPr/>
            </p:nvSpPr>
            <p:spPr>
              <a:xfrm>
                <a:off x="8176775" y="4445200"/>
                <a:ext cx="673116" cy="582921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38"/>
              <p:cNvSpPr/>
              <p:nvPr/>
            </p:nvSpPr>
            <p:spPr>
              <a:xfrm>
                <a:off x="8164350" y="43020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38"/>
              <p:cNvSpPr/>
              <p:nvPr/>
            </p:nvSpPr>
            <p:spPr>
              <a:xfrm>
                <a:off x="7945225" y="4445200"/>
                <a:ext cx="480925" cy="416483"/>
              </a:xfrm>
              <a:custGeom>
                <a:avLst/>
                <a:gdLst/>
                <a:ahLst/>
                <a:cxnLst/>
                <a:rect l="l" t="t" r="r" b="b"/>
                <a:pathLst>
                  <a:path w="51285" h="44413" extrusionOk="0">
                    <a:moveTo>
                      <a:pt x="12814" y="0"/>
                    </a:moveTo>
                    <a:lnTo>
                      <a:pt x="0" y="22199"/>
                    </a:lnTo>
                    <a:lnTo>
                      <a:pt x="12814" y="44413"/>
                    </a:lnTo>
                    <a:lnTo>
                      <a:pt x="38471" y="44413"/>
                    </a:lnTo>
                    <a:lnTo>
                      <a:pt x="51285" y="22199"/>
                    </a:lnTo>
                    <a:lnTo>
                      <a:pt x="38471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1"/>
                  </a:gs>
                  <a:gs pos="22000">
                    <a:schemeClr val="lt1"/>
                  </a:gs>
                  <a:gs pos="45000">
                    <a:srgbClr val="FFFFFF">
                      <a:alpha val="0"/>
                    </a:srgbClr>
                  </a:gs>
                  <a:gs pos="100000">
                    <a:srgbClr val="0C0A9E">
                      <a:alpha val="50196"/>
                    </a:srgbClr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92" name="Google Shape;1492;p38"/>
          <p:cNvSpPr txBox="1">
            <a:spLocks noGrp="1"/>
          </p:cNvSpPr>
          <p:nvPr>
            <p:ph type="title"/>
          </p:nvPr>
        </p:nvSpPr>
        <p:spPr>
          <a:xfrm>
            <a:off x="2065148" y="1274648"/>
            <a:ext cx="677174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FR" sz="3200" dirty="0"/>
              <a:t>La sélection des caractéristiques</a:t>
            </a:r>
          </a:p>
        </p:txBody>
      </p:sp>
      <p:grpSp>
        <p:nvGrpSpPr>
          <p:cNvPr id="1493" name="Google Shape;1493;p38"/>
          <p:cNvGrpSpPr/>
          <p:nvPr/>
        </p:nvGrpSpPr>
        <p:grpSpPr>
          <a:xfrm>
            <a:off x="6487513" y="-1301175"/>
            <a:ext cx="4268216" cy="6666030"/>
            <a:chOff x="6128138" y="-1301175"/>
            <a:chExt cx="4268216" cy="6666030"/>
          </a:xfrm>
        </p:grpSpPr>
        <p:sp>
          <p:nvSpPr>
            <p:cNvPr id="1494" name="Google Shape;1494;p38"/>
            <p:cNvSpPr/>
            <p:nvPr/>
          </p:nvSpPr>
          <p:spPr>
            <a:xfrm>
              <a:off x="6368175" y="103161"/>
              <a:ext cx="4006263" cy="4749291"/>
            </a:xfrm>
            <a:custGeom>
              <a:avLst/>
              <a:gdLst/>
              <a:ahLst/>
              <a:cxnLst/>
              <a:rect l="l" t="t" r="r" b="b"/>
              <a:pathLst>
                <a:path w="97678" h="115794" extrusionOk="0">
                  <a:moveTo>
                    <a:pt x="97449" y="0"/>
                  </a:moveTo>
                  <a:lnTo>
                    <a:pt x="76805" y="20645"/>
                  </a:lnTo>
                  <a:lnTo>
                    <a:pt x="76744" y="20691"/>
                  </a:lnTo>
                  <a:lnTo>
                    <a:pt x="76744" y="35927"/>
                  </a:lnTo>
                  <a:lnTo>
                    <a:pt x="63107" y="49563"/>
                  </a:lnTo>
                  <a:lnTo>
                    <a:pt x="63077" y="49608"/>
                  </a:lnTo>
                  <a:lnTo>
                    <a:pt x="63077" y="56571"/>
                  </a:lnTo>
                  <a:lnTo>
                    <a:pt x="61005" y="58659"/>
                  </a:lnTo>
                  <a:lnTo>
                    <a:pt x="61005" y="62407"/>
                  </a:lnTo>
                  <a:lnTo>
                    <a:pt x="52473" y="70939"/>
                  </a:lnTo>
                  <a:lnTo>
                    <a:pt x="52412" y="70969"/>
                  </a:lnTo>
                  <a:lnTo>
                    <a:pt x="52412" y="78541"/>
                  </a:lnTo>
                  <a:lnTo>
                    <a:pt x="46912" y="84057"/>
                  </a:lnTo>
                  <a:lnTo>
                    <a:pt x="46912" y="89633"/>
                  </a:lnTo>
                  <a:lnTo>
                    <a:pt x="33123" y="103406"/>
                  </a:lnTo>
                  <a:lnTo>
                    <a:pt x="12174" y="103406"/>
                  </a:lnTo>
                  <a:lnTo>
                    <a:pt x="0" y="115565"/>
                  </a:lnTo>
                  <a:lnTo>
                    <a:pt x="229" y="115793"/>
                  </a:lnTo>
                  <a:lnTo>
                    <a:pt x="12280" y="103711"/>
                  </a:lnTo>
                  <a:lnTo>
                    <a:pt x="33245" y="103711"/>
                  </a:lnTo>
                  <a:lnTo>
                    <a:pt x="47155" y="89801"/>
                  </a:lnTo>
                  <a:lnTo>
                    <a:pt x="47216" y="89770"/>
                  </a:lnTo>
                  <a:lnTo>
                    <a:pt x="47216" y="84179"/>
                  </a:lnTo>
                  <a:lnTo>
                    <a:pt x="52732" y="78663"/>
                  </a:lnTo>
                  <a:lnTo>
                    <a:pt x="52732" y="71106"/>
                  </a:lnTo>
                  <a:lnTo>
                    <a:pt x="61264" y="62574"/>
                  </a:lnTo>
                  <a:lnTo>
                    <a:pt x="61310" y="62513"/>
                  </a:lnTo>
                  <a:lnTo>
                    <a:pt x="61310" y="58780"/>
                  </a:lnTo>
                  <a:lnTo>
                    <a:pt x="63382" y="56708"/>
                  </a:lnTo>
                  <a:lnTo>
                    <a:pt x="63382" y="49730"/>
                  </a:lnTo>
                  <a:lnTo>
                    <a:pt x="77018" y="36109"/>
                  </a:lnTo>
                  <a:lnTo>
                    <a:pt x="77048" y="36064"/>
                  </a:lnTo>
                  <a:lnTo>
                    <a:pt x="77048" y="20828"/>
                  </a:lnTo>
                  <a:lnTo>
                    <a:pt x="97678" y="198"/>
                  </a:lnTo>
                  <a:lnTo>
                    <a:pt x="97449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38"/>
            <p:cNvSpPr/>
            <p:nvPr/>
          </p:nvSpPr>
          <p:spPr>
            <a:xfrm>
              <a:off x="6711143" y="81300"/>
              <a:ext cx="2925190" cy="3057668"/>
            </a:xfrm>
            <a:custGeom>
              <a:avLst/>
              <a:gdLst/>
              <a:ahLst/>
              <a:cxnLst/>
              <a:rect l="l" t="t" r="r" b="b"/>
              <a:pathLst>
                <a:path w="71320" h="74550" extrusionOk="0">
                  <a:moveTo>
                    <a:pt x="71091" y="0"/>
                  </a:moveTo>
                  <a:lnTo>
                    <a:pt x="59679" y="11397"/>
                  </a:lnTo>
                  <a:lnTo>
                    <a:pt x="54895" y="11397"/>
                  </a:lnTo>
                  <a:lnTo>
                    <a:pt x="41015" y="25307"/>
                  </a:lnTo>
                  <a:lnTo>
                    <a:pt x="40954" y="25337"/>
                  </a:lnTo>
                  <a:lnTo>
                    <a:pt x="40954" y="42325"/>
                  </a:lnTo>
                  <a:lnTo>
                    <a:pt x="31767" y="51528"/>
                  </a:lnTo>
                  <a:lnTo>
                    <a:pt x="31721" y="51574"/>
                  </a:lnTo>
                  <a:lnTo>
                    <a:pt x="31721" y="59237"/>
                  </a:lnTo>
                  <a:lnTo>
                    <a:pt x="22824" y="68135"/>
                  </a:lnTo>
                  <a:lnTo>
                    <a:pt x="6186" y="68135"/>
                  </a:lnTo>
                  <a:lnTo>
                    <a:pt x="0" y="74321"/>
                  </a:lnTo>
                  <a:lnTo>
                    <a:pt x="229" y="74549"/>
                  </a:lnTo>
                  <a:lnTo>
                    <a:pt x="6323" y="68455"/>
                  </a:lnTo>
                  <a:lnTo>
                    <a:pt x="22945" y="68455"/>
                  </a:lnTo>
                  <a:lnTo>
                    <a:pt x="31980" y="59420"/>
                  </a:lnTo>
                  <a:lnTo>
                    <a:pt x="32026" y="59374"/>
                  </a:lnTo>
                  <a:lnTo>
                    <a:pt x="32026" y="51695"/>
                  </a:lnTo>
                  <a:lnTo>
                    <a:pt x="41229" y="42508"/>
                  </a:lnTo>
                  <a:lnTo>
                    <a:pt x="41259" y="42463"/>
                  </a:lnTo>
                  <a:lnTo>
                    <a:pt x="41259" y="25475"/>
                  </a:lnTo>
                  <a:lnTo>
                    <a:pt x="55032" y="11732"/>
                  </a:lnTo>
                  <a:lnTo>
                    <a:pt x="59786" y="11732"/>
                  </a:lnTo>
                  <a:lnTo>
                    <a:pt x="71320" y="213"/>
                  </a:lnTo>
                  <a:lnTo>
                    <a:pt x="71091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38"/>
            <p:cNvSpPr/>
            <p:nvPr/>
          </p:nvSpPr>
          <p:spPr>
            <a:xfrm>
              <a:off x="7243039" y="245650"/>
              <a:ext cx="3153315" cy="5119205"/>
            </a:xfrm>
            <a:custGeom>
              <a:avLst/>
              <a:gdLst/>
              <a:ahLst/>
              <a:cxnLst/>
              <a:rect l="l" t="t" r="r" b="b"/>
              <a:pathLst>
                <a:path w="76882" h="124813" extrusionOk="0">
                  <a:moveTo>
                    <a:pt x="76668" y="0"/>
                  </a:moveTo>
                  <a:lnTo>
                    <a:pt x="63260" y="13408"/>
                  </a:lnTo>
                  <a:cubicBezTo>
                    <a:pt x="62879" y="13789"/>
                    <a:pt x="62879" y="14398"/>
                    <a:pt x="63260" y="14779"/>
                  </a:cubicBezTo>
                  <a:lnTo>
                    <a:pt x="69857" y="21376"/>
                  </a:lnTo>
                  <a:cubicBezTo>
                    <a:pt x="70116" y="21620"/>
                    <a:pt x="70116" y="22046"/>
                    <a:pt x="69857" y="22305"/>
                  </a:cubicBezTo>
                  <a:lnTo>
                    <a:pt x="46546" y="45616"/>
                  </a:lnTo>
                  <a:cubicBezTo>
                    <a:pt x="46417" y="45738"/>
                    <a:pt x="46245" y="45799"/>
                    <a:pt x="46074" y="45799"/>
                  </a:cubicBezTo>
                  <a:cubicBezTo>
                    <a:pt x="45903" y="45799"/>
                    <a:pt x="45731" y="45738"/>
                    <a:pt x="45602" y="45616"/>
                  </a:cubicBezTo>
                  <a:lnTo>
                    <a:pt x="39020" y="39019"/>
                  </a:lnTo>
                  <a:cubicBezTo>
                    <a:pt x="38822" y="38836"/>
                    <a:pt x="38593" y="38745"/>
                    <a:pt x="38334" y="38745"/>
                  </a:cubicBezTo>
                  <a:cubicBezTo>
                    <a:pt x="38060" y="38745"/>
                    <a:pt x="37831" y="38836"/>
                    <a:pt x="37649" y="39019"/>
                  </a:cubicBezTo>
                  <a:lnTo>
                    <a:pt x="23357" y="53311"/>
                  </a:lnTo>
                  <a:cubicBezTo>
                    <a:pt x="22976" y="53691"/>
                    <a:pt x="22976" y="54301"/>
                    <a:pt x="23357" y="54682"/>
                  </a:cubicBezTo>
                  <a:lnTo>
                    <a:pt x="40833" y="72142"/>
                  </a:lnTo>
                  <a:cubicBezTo>
                    <a:pt x="40939" y="72279"/>
                    <a:pt x="41016" y="72432"/>
                    <a:pt x="41016" y="72614"/>
                  </a:cubicBezTo>
                  <a:cubicBezTo>
                    <a:pt x="41016" y="72812"/>
                    <a:pt x="40955" y="72965"/>
                    <a:pt x="40833" y="73102"/>
                  </a:cubicBezTo>
                  <a:lnTo>
                    <a:pt x="27090" y="86830"/>
                  </a:lnTo>
                  <a:cubicBezTo>
                    <a:pt x="26907" y="87028"/>
                    <a:pt x="26816" y="87256"/>
                    <a:pt x="26816" y="87515"/>
                  </a:cubicBezTo>
                  <a:lnTo>
                    <a:pt x="26816" y="96276"/>
                  </a:lnTo>
                  <a:cubicBezTo>
                    <a:pt x="26816" y="96459"/>
                    <a:pt x="26755" y="96611"/>
                    <a:pt x="26618" y="96748"/>
                  </a:cubicBezTo>
                  <a:lnTo>
                    <a:pt x="13225" y="110140"/>
                  </a:lnTo>
                  <a:cubicBezTo>
                    <a:pt x="13103" y="110270"/>
                    <a:pt x="12940" y="110335"/>
                    <a:pt x="12772" y="110335"/>
                  </a:cubicBezTo>
                  <a:cubicBezTo>
                    <a:pt x="12604" y="110335"/>
                    <a:pt x="12433" y="110270"/>
                    <a:pt x="12296" y="110140"/>
                  </a:cubicBezTo>
                  <a:lnTo>
                    <a:pt x="7618" y="105448"/>
                  </a:lnTo>
                  <a:cubicBezTo>
                    <a:pt x="7428" y="105257"/>
                    <a:pt x="7180" y="105162"/>
                    <a:pt x="6933" y="105162"/>
                  </a:cubicBezTo>
                  <a:cubicBezTo>
                    <a:pt x="6685" y="105162"/>
                    <a:pt x="6438" y="105257"/>
                    <a:pt x="6247" y="105448"/>
                  </a:cubicBezTo>
                  <a:lnTo>
                    <a:pt x="381" y="111314"/>
                  </a:lnTo>
                  <a:cubicBezTo>
                    <a:pt x="1" y="111695"/>
                    <a:pt x="1" y="112304"/>
                    <a:pt x="381" y="112685"/>
                  </a:cubicBezTo>
                  <a:lnTo>
                    <a:pt x="5059" y="117378"/>
                  </a:lnTo>
                  <a:cubicBezTo>
                    <a:pt x="5181" y="117515"/>
                    <a:pt x="5257" y="117667"/>
                    <a:pt x="5257" y="117850"/>
                  </a:cubicBezTo>
                  <a:cubicBezTo>
                    <a:pt x="5257" y="118048"/>
                    <a:pt x="5196" y="118200"/>
                    <a:pt x="5059" y="118322"/>
                  </a:cubicBezTo>
                  <a:lnTo>
                    <a:pt x="3231" y="120150"/>
                  </a:lnTo>
                  <a:cubicBezTo>
                    <a:pt x="2850" y="120531"/>
                    <a:pt x="2850" y="121141"/>
                    <a:pt x="3231" y="121522"/>
                  </a:cubicBezTo>
                  <a:lnTo>
                    <a:pt x="5059" y="123365"/>
                  </a:lnTo>
                  <a:cubicBezTo>
                    <a:pt x="5333" y="123609"/>
                    <a:pt x="5333" y="124020"/>
                    <a:pt x="5059" y="124295"/>
                  </a:cubicBezTo>
                  <a:cubicBezTo>
                    <a:pt x="4914" y="124432"/>
                    <a:pt x="4754" y="124489"/>
                    <a:pt x="4602" y="124489"/>
                  </a:cubicBezTo>
                  <a:cubicBezTo>
                    <a:pt x="4449" y="124489"/>
                    <a:pt x="4305" y="124432"/>
                    <a:pt x="4190" y="124340"/>
                  </a:cubicBezTo>
                  <a:cubicBezTo>
                    <a:pt x="3962" y="124173"/>
                    <a:pt x="3825" y="123838"/>
                    <a:pt x="4038" y="123487"/>
                  </a:cubicBezTo>
                  <a:lnTo>
                    <a:pt x="3764" y="123335"/>
                  </a:lnTo>
                  <a:lnTo>
                    <a:pt x="3764" y="123335"/>
                  </a:lnTo>
                  <a:cubicBezTo>
                    <a:pt x="3459" y="123838"/>
                    <a:pt x="3672" y="124356"/>
                    <a:pt x="3992" y="124599"/>
                  </a:cubicBezTo>
                  <a:cubicBezTo>
                    <a:pt x="4175" y="124736"/>
                    <a:pt x="4373" y="124813"/>
                    <a:pt x="4602" y="124813"/>
                  </a:cubicBezTo>
                  <a:cubicBezTo>
                    <a:pt x="4830" y="124813"/>
                    <a:pt x="5059" y="124736"/>
                    <a:pt x="5272" y="124477"/>
                  </a:cubicBezTo>
                  <a:cubicBezTo>
                    <a:pt x="5455" y="124295"/>
                    <a:pt x="5562" y="124066"/>
                    <a:pt x="5562" y="123792"/>
                  </a:cubicBezTo>
                  <a:cubicBezTo>
                    <a:pt x="5562" y="123533"/>
                    <a:pt x="5455" y="123304"/>
                    <a:pt x="5272" y="123106"/>
                  </a:cubicBezTo>
                  <a:lnTo>
                    <a:pt x="3444" y="121278"/>
                  </a:lnTo>
                  <a:cubicBezTo>
                    <a:pt x="3170" y="121034"/>
                    <a:pt x="3170" y="120623"/>
                    <a:pt x="3444" y="120349"/>
                  </a:cubicBezTo>
                  <a:lnTo>
                    <a:pt x="5272" y="118520"/>
                  </a:lnTo>
                  <a:cubicBezTo>
                    <a:pt x="5455" y="118337"/>
                    <a:pt x="5562" y="118094"/>
                    <a:pt x="5562" y="117835"/>
                  </a:cubicBezTo>
                  <a:cubicBezTo>
                    <a:pt x="5562" y="117576"/>
                    <a:pt x="5455" y="117332"/>
                    <a:pt x="5272" y="117149"/>
                  </a:cubicBezTo>
                  <a:lnTo>
                    <a:pt x="579" y="112456"/>
                  </a:lnTo>
                  <a:cubicBezTo>
                    <a:pt x="320" y="112213"/>
                    <a:pt x="320" y="111801"/>
                    <a:pt x="579" y="111527"/>
                  </a:cubicBezTo>
                  <a:lnTo>
                    <a:pt x="6445" y="105661"/>
                  </a:lnTo>
                  <a:cubicBezTo>
                    <a:pt x="6575" y="105532"/>
                    <a:pt x="6742" y="105467"/>
                    <a:pt x="6912" y="105467"/>
                  </a:cubicBezTo>
                  <a:cubicBezTo>
                    <a:pt x="7081" y="105467"/>
                    <a:pt x="7253" y="105532"/>
                    <a:pt x="7390" y="105661"/>
                  </a:cubicBezTo>
                  <a:lnTo>
                    <a:pt x="12067" y="110354"/>
                  </a:lnTo>
                  <a:cubicBezTo>
                    <a:pt x="12265" y="110537"/>
                    <a:pt x="12494" y="110643"/>
                    <a:pt x="12753" y="110643"/>
                  </a:cubicBezTo>
                  <a:cubicBezTo>
                    <a:pt x="13027" y="110643"/>
                    <a:pt x="13256" y="110537"/>
                    <a:pt x="13439" y="110354"/>
                  </a:cubicBezTo>
                  <a:lnTo>
                    <a:pt x="26831" y="96961"/>
                  </a:lnTo>
                  <a:cubicBezTo>
                    <a:pt x="27014" y="96779"/>
                    <a:pt x="27120" y="96550"/>
                    <a:pt x="27120" y="96276"/>
                  </a:cubicBezTo>
                  <a:lnTo>
                    <a:pt x="27120" y="87469"/>
                  </a:lnTo>
                  <a:cubicBezTo>
                    <a:pt x="27120" y="87287"/>
                    <a:pt x="27166" y="87134"/>
                    <a:pt x="27303" y="86997"/>
                  </a:cubicBezTo>
                  <a:lnTo>
                    <a:pt x="41031" y="73270"/>
                  </a:lnTo>
                  <a:cubicBezTo>
                    <a:pt x="41412" y="72889"/>
                    <a:pt x="41412" y="72279"/>
                    <a:pt x="41031" y="71898"/>
                  </a:cubicBezTo>
                  <a:lnTo>
                    <a:pt x="23571" y="54438"/>
                  </a:lnTo>
                  <a:cubicBezTo>
                    <a:pt x="23312" y="54194"/>
                    <a:pt x="23312" y="53768"/>
                    <a:pt x="23571" y="53509"/>
                  </a:cubicBezTo>
                  <a:lnTo>
                    <a:pt x="37862" y="39217"/>
                  </a:lnTo>
                  <a:cubicBezTo>
                    <a:pt x="37984" y="39095"/>
                    <a:pt x="38155" y="39035"/>
                    <a:pt x="38327" y="39035"/>
                  </a:cubicBezTo>
                  <a:cubicBezTo>
                    <a:pt x="38498" y="39035"/>
                    <a:pt x="38669" y="39095"/>
                    <a:pt x="38791" y="39217"/>
                  </a:cubicBezTo>
                  <a:lnTo>
                    <a:pt x="45373" y="45830"/>
                  </a:lnTo>
                  <a:cubicBezTo>
                    <a:pt x="45571" y="46013"/>
                    <a:pt x="45800" y="46119"/>
                    <a:pt x="46059" y="46119"/>
                  </a:cubicBezTo>
                  <a:cubicBezTo>
                    <a:pt x="46333" y="46119"/>
                    <a:pt x="46562" y="46013"/>
                    <a:pt x="46744" y="45830"/>
                  </a:cubicBezTo>
                  <a:lnTo>
                    <a:pt x="70055" y="22519"/>
                  </a:lnTo>
                  <a:cubicBezTo>
                    <a:pt x="70436" y="22138"/>
                    <a:pt x="70436" y="21528"/>
                    <a:pt x="70055" y="21148"/>
                  </a:cubicBezTo>
                  <a:lnTo>
                    <a:pt x="63473" y="14550"/>
                  </a:lnTo>
                  <a:cubicBezTo>
                    <a:pt x="63199" y="14307"/>
                    <a:pt x="63199" y="13895"/>
                    <a:pt x="63473" y="13621"/>
                  </a:cubicBezTo>
                  <a:lnTo>
                    <a:pt x="76881" y="213"/>
                  </a:lnTo>
                  <a:lnTo>
                    <a:pt x="7666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78000">
                  <a:schemeClr val="lt1"/>
                </a:gs>
                <a:gs pos="100000">
                  <a:schemeClr val="lt1"/>
                </a:gs>
              </a:gsLst>
              <a:lin ang="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38"/>
            <p:cNvSpPr/>
            <p:nvPr/>
          </p:nvSpPr>
          <p:spPr>
            <a:xfrm>
              <a:off x="6875804" y="622450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1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64"/>
                    <a:pt x="23632" y="11321"/>
                    <a:pt x="23632" y="11808"/>
                  </a:cubicBezTo>
                  <a:cubicBezTo>
                    <a:pt x="23632" y="12311"/>
                    <a:pt x="23434" y="12768"/>
                    <a:pt x="23098" y="13104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5"/>
                  </a:lnTo>
                  <a:cubicBezTo>
                    <a:pt x="16547" y="11489"/>
                    <a:pt x="16029" y="11260"/>
                    <a:pt x="15435" y="11260"/>
                  </a:cubicBezTo>
                  <a:cubicBezTo>
                    <a:pt x="14841" y="11260"/>
                    <a:pt x="14307" y="11489"/>
                    <a:pt x="13911" y="11885"/>
                  </a:cubicBezTo>
                  <a:lnTo>
                    <a:pt x="12525" y="13271"/>
                  </a:lnTo>
                  <a:cubicBezTo>
                    <a:pt x="12129" y="13698"/>
                    <a:pt x="11900" y="14231"/>
                    <a:pt x="11900" y="14795"/>
                  </a:cubicBezTo>
                  <a:cubicBezTo>
                    <a:pt x="11900" y="15374"/>
                    <a:pt x="12129" y="15922"/>
                    <a:pt x="12525" y="16318"/>
                  </a:cubicBezTo>
                  <a:cubicBezTo>
                    <a:pt x="12860" y="16669"/>
                    <a:pt x="13058" y="17126"/>
                    <a:pt x="13058" y="17629"/>
                  </a:cubicBezTo>
                  <a:cubicBezTo>
                    <a:pt x="13058" y="18116"/>
                    <a:pt x="12860" y="18573"/>
                    <a:pt x="12525" y="18924"/>
                  </a:cubicBezTo>
                  <a:lnTo>
                    <a:pt x="11489" y="19944"/>
                  </a:lnTo>
                  <a:cubicBezTo>
                    <a:pt x="11154" y="20295"/>
                    <a:pt x="10696" y="20478"/>
                    <a:pt x="10209" y="20478"/>
                  </a:cubicBezTo>
                  <a:lnTo>
                    <a:pt x="9569" y="20478"/>
                  </a:lnTo>
                  <a:cubicBezTo>
                    <a:pt x="8990" y="20478"/>
                    <a:pt x="8457" y="20706"/>
                    <a:pt x="8045" y="21102"/>
                  </a:cubicBezTo>
                  <a:lnTo>
                    <a:pt x="3353" y="25810"/>
                  </a:lnTo>
                  <a:cubicBezTo>
                    <a:pt x="2515" y="26648"/>
                    <a:pt x="2515" y="28004"/>
                    <a:pt x="3353" y="28842"/>
                  </a:cubicBezTo>
                  <a:lnTo>
                    <a:pt x="10529" y="36018"/>
                  </a:lnTo>
                  <a:cubicBezTo>
                    <a:pt x="10864" y="36369"/>
                    <a:pt x="11062" y="36826"/>
                    <a:pt x="11062" y="37313"/>
                  </a:cubicBezTo>
                  <a:cubicBezTo>
                    <a:pt x="11062" y="37801"/>
                    <a:pt x="10864" y="38273"/>
                    <a:pt x="10529" y="38608"/>
                  </a:cubicBezTo>
                  <a:lnTo>
                    <a:pt x="8198" y="40940"/>
                  </a:lnTo>
                  <a:cubicBezTo>
                    <a:pt x="7802" y="41351"/>
                    <a:pt x="7573" y="41884"/>
                    <a:pt x="7573" y="42463"/>
                  </a:cubicBezTo>
                  <a:lnTo>
                    <a:pt x="7573" y="47720"/>
                  </a:lnTo>
                  <a:cubicBezTo>
                    <a:pt x="7573" y="48207"/>
                    <a:pt x="7390" y="48664"/>
                    <a:pt x="7040" y="49015"/>
                  </a:cubicBezTo>
                  <a:lnTo>
                    <a:pt x="1" y="56054"/>
                  </a:lnTo>
                  <a:lnTo>
                    <a:pt x="199" y="56267"/>
                  </a:lnTo>
                  <a:lnTo>
                    <a:pt x="7268" y="49274"/>
                  </a:lnTo>
                  <a:cubicBezTo>
                    <a:pt x="7664" y="48862"/>
                    <a:pt x="7893" y="48329"/>
                    <a:pt x="7893" y="47750"/>
                  </a:cubicBezTo>
                  <a:lnTo>
                    <a:pt x="7893" y="42494"/>
                  </a:lnTo>
                  <a:cubicBezTo>
                    <a:pt x="7893" y="42006"/>
                    <a:pt x="8091" y="41549"/>
                    <a:pt x="8426" y="41199"/>
                  </a:cubicBezTo>
                  <a:lnTo>
                    <a:pt x="10757" y="38883"/>
                  </a:lnTo>
                  <a:cubicBezTo>
                    <a:pt x="11154" y="38456"/>
                    <a:pt x="11382" y="37923"/>
                    <a:pt x="11382" y="37359"/>
                  </a:cubicBezTo>
                  <a:cubicBezTo>
                    <a:pt x="11382" y="36765"/>
                    <a:pt x="11154" y="36232"/>
                    <a:pt x="10757" y="35835"/>
                  </a:cubicBezTo>
                  <a:lnTo>
                    <a:pt x="3581" y="28644"/>
                  </a:lnTo>
                  <a:cubicBezTo>
                    <a:pt x="2850" y="27943"/>
                    <a:pt x="2850" y="26785"/>
                    <a:pt x="3581" y="26054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67"/>
                  </a:lnTo>
                  <a:cubicBezTo>
                    <a:pt x="13149" y="18741"/>
                    <a:pt x="13378" y="18208"/>
                    <a:pt x="13378" y="17644"/>
                  </a:cubicBezTo>
                  <a:cubicBezTo>
                    <a:pt x="13378" y="17050"/>
                    <a:pt x="13149" y="16516"/>
                    <a:pt x="12753" y="16120"/>
                  </a:cubicBezTo>
                  <a:cubicBezTo>
                    <a:pt x="12418" y="15770"/>
                    <a:pt x="12220" y="15313"/>
                    <a:pt x="12220" y="14825"/>
                  </a:cubicBezTo>
                  <a:cubicBezTo>
                    <a:pt x="12220" y="14322"/>
                    <a:pt x="12418" y="13865"/>
                    <a:pt x="12753" y="13530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8" y="11595"/>
                    <a:pt x="16395" y="11793"/>
                    <a:pt x="16730" y="12128"/>
                  </a:cubicBezTo>
                  <a:lnTo>
                    <a:pt x="19107" y="14520"/>
                  </a:lnTo>
                  <a:cubicBezTo>
                    <a:pt x="19526" y="14939"/>
                    <a:pt x="20074" y="15149"/>
                    <a:pt x="20623" y="15149"/>
                  </a:cubicBezTo>
                  <a:cubicBezTo>
                    <a:pt x="21171" y="15149"/>
                    <a:pt x="21720" y="14939"/>
                    <a:pt x="22139" y="14520"/>
                  </a:cubicBezTo>
                  <a:lnTo>
                    <a:pt x="23297" y="13347"/>
                  </a:lnTo>
                  <a:cubicBezTo>
                    <a:pt x="23708" y="12936"/>
                    <a:pt x="23936" y="12403"/>
                    <a:pt x="23936" y="11824"/>
                  </a:cubicBezTo>
                  <a:cubicBezTo>
                    <a:pt x="23936" y="11260"/>
                    <a:pt x="23708" y="10711"/>
                    <a:pt x="23297" y="10300"/>
                  </a:cubicBezTo>
                  <a:lnTo>
                    <a:pt x="12997" y="1"/>
                  </a:lnTo>
                  <a:close/>
                </a:path>
              </a:pathLst>
            </a:custGeom>
            <a:gradFill>
              <a:gsLst>
                <a:gs pos="0">
                  <a:srgbClr val="9900FF">
                    <a:alpha val="46666"/>
                  </a:srgbClr>
                </a:gs>
                <a:gs pos="100000">
                  <a:srgbClr val="FFFFFF">
                    <a:alpha val="0"/>
                  </a:srgbClr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38"/>
            <p:cNvSpPr/>
            <p:nvPr/>
          </p:nvSpPr>
          <p:spPr>
            <a:xfrm>
              <a:off x="6573850" y="621225"/>
              <a:ext cx="1860443" cy="4595326"/>
            </a:xfrm>
            <a:custGeom>
              <a:avLst/>
              <a:gdLst/>
              <a:ahLst/>
              <a:cxnLst/>
              <a:rect l="l" t="t" r="r" b="b"/>
              <a:pathLst>
                <a:path w="23937" h="56267" extrusionOk="0">
                  <a:moveTo>
                    <a:pt x="12997" y="0"/>
                  </a:moveTo>
                  <a:lnTo>
                    <a:pt x="12784" y="214"/>
                  </a:lnTo>
                  <a:lnTo>
                    <a:pt x="23098" y="10513"/>
                  </a:lnTo>
                  <a:cubicBezTo>
                    <a:pt x="23434" y="10848"/>
                    <a:pt x="23632" y="11305"/>
                    <a:pt x="23632" y="11808"/>
                  </a:cubicBezTo>
                  <a:cubicBezTo>
                    <a:pt x="23632" y="12296"/>
                    <a:pt x="23434" y="12753"/>
                    <a:pt x="23098" y="13103"/>
                  </a:cubicBezTo>
                  <a:lnTo>
                    <a:pt x="21925" y="14261"/>
                  </a:lnTo>
                  <a:cubicBezTo>
                    <a:pt x="21575" y="14627"/>
                    <a:pt x="21110" y="14810"/>
                    <a:pt x="20642" y="14810"/>
                  </a:cubicBezTo>
                  <a:cubicBezTo>
                    <a:pt x="20173" y="14810"/>
                    <a:pt x="19701" y="14627"/>
                    <a:pt x="19335" y="14261"/>
                  </a:cubicBezTo>
                  <a:lnTo>
                    <a:pt x="16958" y="11884"/>
                  </a:lnTo>
                  <a:cubicBezTo>
                    <a:pt x="16547" y="11488"/>
                    <a:pt x="16029" y="11260"/>
                    <a:pt x="15435" y="11260"/>
                  </a:cubicBezTo>
                  <a:cubicBezTo>
                    <a:pt x="14840" y="11260"/>
                    <a:pt x="14307" y="11488"/>
                    <a:pt x="13911" y="11884"/>
                  </a:cubicBezTo>
                  <a:lnTo>
                    <a:pt x="12525" y="13271"/>
                  </a:lnTo>
                  <a:cubicBezTo>
                    <a:pt x="11687" y="14109"/>
                    <a:pt x="11687" y="15465"/>
                    <a:pt x="12525" y="16303"/>
                  </a:cubicBezTo>
                  <a:cubicBezTo>
                    <a:pt x="12860" y="16638"/>
                    <a:pt x="13058" y="17095"/>
                    <a:pt x="13058" y="17598"/>
                  </a:cubicBezTo>
                  <a:cubicBezTo>
                    <a:pt x="13058" y="18085"/>
                    <a:pt x="12860" y="18543"/>
                    <a:pt x="12525" y="18893"/>
                  </a:cubicBezTo>
                  <a:lnTo>
                    <a:pt x="11489" y="19914"/>
                  </a:lnTo>
                  <a:cubicBezTo>
                    <a:pt x="11153" y="20264"/>
                    <a:pt x="10696" y="20447"/>
                    <a:pt x="10193" y="20447"/>
                  </a:cubicBezTo>
                  <a:lnTo>
                    <a:pt x="9569" y="20447"/>
                  </a:lnTo>
                  <a:cubicBezTo>
                    <a:pt x="8975" y="20447"/>
                    <a:pt x="8441" y="20676"/>
                    <a:pt x="8045" y="21087"/>
                  </a:cubicBezTo>
                  <a:lnTo>
                    <a:pt x="3337" y="25780"/>
                  </a:lnTo>
                  <a:cubicBezTo>
                    <a:pt x="2941" y="26206"/>
                    <a:pt x="2713" y="26739"/>
                    <a:pt x="2713" y="27303"/>
                  </a:cubicBezTo>
                  <a:cubicBezTo>
                    <a:pt x="2713" y="27897"/>
                    <a:pt x="2941" y="28431"/>
                    <a:pt x="3337" y="28827"/>
                  </a:cubicBezTo>
                  <a:lnTo>
                    <a:pt x="10529" y="36018"/>
                  </a:lnTo>
                  <a:cubicBezTo>
                    <a:pt x="11245" y="36719"/>
                    <a:pt x="11245" y="37877"/>
                    <a:pt x="10529" y="38608"/>
                  </a:cubicBezTo>
                  <a:lnTo>
                    <a:pt x="8198" y="40924"/>
                  </a:lnTo>
                  <a:cubicBezTo>
                    <a:pt x="7801" y="41351"/>
                    <a:pt x="7573" y="41884"/>
                    <a:pt x="7573" y="42448"/>
                  </a:cubicBezTo>
                  <a:lnTo>
                    <a:pt x="7573" y="47704"/>
                  </a:lnTo>
                  <a:cubicBezTo>
                    <a:pt x="7573" y="48207"/>
                    <a:pt x="7375" y="48664"/>
                    <a:pt x="7040" y="48999"/>
                  </a:cubicBezTo>
                  <a:lnTo>
                    <a:pt x="1" y="56053"/>
                  </a:lnTo>
                  <a:lnTo>
                    <a:pt x="199" y="56267"/>
                  </a:lnTo>
                  <a:lnTo>
                    <a:pt x="7268" y="49212"/>
                  </a:lnTo>
                  <a:cubicBezTo>
                    <a:pt x="7664" y="48801"/>
                    <a:pt x="7893" y="48268"/>
                    <a:pt x="7893" y="47689"/>
                  </a:cubicBezTo>
                  <a:lnTo>
                    <a:pt x="7893" y="42432"/>
                  </a:lnTo>
                  <a:cubicBezTo>
                    <a:pt x="7893" y="41945"/>
                    <a:pt x="8091" y="41473"/>
                    <a:pt x="8426" y="41137"/>
                  </a:cubicBezTo>
                  <a:lnTo>
                    <a:pt x="10757" y="38806"/>
                  </a:lnTo>
                  <a:cubicBezTo>
                    <a:pt x="11595" y="37984"/>
                    <a:pt x="11595" y="36628"/>
                    <a:pt x="10757" y="35790"/>
                  </a:cubicBezTo>
                  <a:lnTo>
                    <a:pt x="3581" y="28598"/>
                  </a:lnTo>
                  <a:cubicBezTo>
                    <a:pt x="3231" y="28263"/>
                    <a:pt x="3048" y="27806"/>
                    <a:pt x="3048" y="27318"/>
                  </a:cubicBezTo>
                  <a:cubicBezTo>
                    <a:pt x="3048" y="26816"/>
                    <a:pt x="3231" y="26359"/>
                    <a:pt x="3581" y="26023"/>
                  </a:cubicBezTo>
                  <a:lnTo>
                    <a:pt x="8274" y="21346"/>
                  </a:lnTo>
                  <a:cubicBezTo>
                    <a:pt x="8624" y="21011"/>
                    <a:pt x="9081" y="20813"/>
                    <a:pt x="9569" y="20813"/>
                  </a:cubicBezTo>
                  <a:lnTo>
                    <a:pt x="10209" y="20813"/>
                  </a:lnTo>
                  <a:cubicBezTo>
                    <a:pt x="10788" y="20813"/>
                    <a:pt x="11321" y="20584"/>
                    <a:pt x="11732" y="20188"/>
                  </a:cubicBezTo>
                  <a:lnTo>
                    <a:pt x="12753" y="19152"/>
                  </a:lnTo>
                  <a:cubicBezTo>
                    <a:pt x="13149" y="18741"/>
                    <a:pt x="13378" y="18207"/>
                    <a:pt x="13378" y="17628"/>
                  </a:cubicBezTo>
                  <a:cubicBezTo>
                    <a:pt x="13378" y="17049"/>
                    <a:pt x="13149" y="16516"/>
                    <a:pt x="12753" y="16105"/>
                  </a:cubicBezTo>
                  <a:cubicBezTo>
                    <a:pt x="12037" y="15404"/>
                    <a:pt x="12037" y="14246"/>
                    <a:pt x="12753" y="13515"/>
                  </a:cubicBezTo>
                  <a:lnTo>
                    <a:pt x="14140" y="12128"/>
                  </a:lnTo>
                  <a:cubicBezTo>
                    <a:pt x="14490" y="11793"/>
                    <a:pt x="14947" y="11595"/>
                    <a:pt x="15435" y="11595"/>
                  </a:cubicBezTo>
                  <a:cubicBezTo>
                    <a:pt x="15937" y="11595"/>
                    <a:pt x="16395" y="11793"/>
                    <a:pt x="16730" y="12128"/>
                  </a:cubicBezTo>
                  <a:lnTo>
                    <a:pt x="19106" y="14505"/>
                  </a:lnTo>
                  <a:cubicBezTo>
                    <a:pt x="19525" y="14924"/>
                    <a:pt x="20074" y="15133"/>
                    <a:pt x="20622" y="15133"/>
                  </a:cubicBezTo>
                  <a:cubicBezTo>
                    <a:pt x="21171" y="15133"/>
                    <a:pt x="21719" y="14924"/>
                    <a:pt x="22138" y="14505"/>
                  </a:cubicBezTo>
                  <a:lnTo>
                    <a:pt x="23296" y="13347"/>
                  </a:lnTo>
                  <a:cubicBezTo>
                    <a:pt x="23708" y="12936"/>
                    <a:pt x="23936" y="12402"/>
                    <a:pt x="23936" y="11823"/>
                  </a:cubicBezTo>
                  <a:cubicBezTo>
                    <a:pt x="23936" y="11229"/>
                    <a:pt x="23708" y="10696"/>
                    <a:pt x="23296" y="10300"/>
                  </a:cubicBezTo>
                  <a:lnTo>
                    <a:pt x="12997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499" name="Google Shape;1499;p38"/>
            <p:cNvPicPr preferRelativeResize="0"/>
            <p:nvPr/>
          </p:nvPicPr>
          <p:blipFill rotWithShape="1">
            <a:blip r:embed="rId3">
              <a:alphaModFix/>
            </a:blip>
            <a:srcRect l="16960" t="24718" r="7121" b="26177"/>
            <a:stretch/>
          </p:blipFill>
          <p:spPr>
            <a:xfrm>
              <a:off x="6128138" y="-1301175"/>
              <a:ext cx="4198516" cy="32044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500" name="Google Shape;1500;p38"/>
            <p:cNvGrpSpPr/>
            <p:nvPr/>
          </p:nvGrpSpPr>
          <p:grpSpPr>
            <a:xfrm rot="5400000">
              <a:off x="7873341" y="4254316"/>
              <a:ext cx="708100" cy="708500"/>
              <a:chOff x="3678700" y="407275"/>
              <a:chExt cx="708100" cy="708500"/>
            </a:xfrm>
          </p:grpSpPr>
          <p:sp>
            <p:nvSpPr>
              <p:cNvPr id="1501" name="Google Shape;1501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8" name="Google Shape;1508;p38"/>
            <p:cNvGrpSpPr/>
            <p:nvPr/>
          </p:nvGrpSpPr>
          <p:grpSpPr>
            <a:xfrm rot="5400000">
              <a:off x="8639847" y="3354200"/>
              <a:ext cx="457787" cy="458045"/>
              <a:chOff x="3678700" y="407275"/>
              <a:chExt cx="708100" cy="708500"/>
            </a:xfrm>
          </p:grpSpPr>
          <p:sp>
            <p:nvSpPr>
              <p:cNvPr id="1509" name="Google Shape;1509;p38"/>
              <p:cNvSpPr/>
              <p:nvPr/>
            </p:nvSpPr>
            <p:spPr>
              <a:xfrm>
                <a:off x="3678700" y="4072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38"/>
              <p:cNvSpPr/>
              <p:nvPr/>
            </p:nvSpPr>
            <p:spPr>
              <a:xfrm>
                <a:off x="3754875" y="483475"/>
                <a:ext cx="249900" cy="249875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5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1" name="Google Shape;1511;p38"/>
              <p:cNvSpPr/>
              <p:nvPr/>
            </p:nvSpPr>
            <p:spPr>
              <a:xfrm>
                <a:off x="3831425" y="560025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4" y="0"/>
                    </a:moveTo>
                    <a:lnTo>
                      <a:pt x="1" y="8594"/>
                    </a:lnTo>
                    <a:lnTo>
                      <a:pt x="1403" y="9995"/>
                    </a:lnTo>
                    <a:lnTo>
                      <a:pt x="9996" y="1402"/>
                    </a:lnTo>
                    <a:lnTo>
                      <a:pt x="8594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2" name="Google Shape;1512;p38"/>
              <p:cNvSpPr/>
              <p:nvPr/>
            </p:nvSpPr>
            <p:spPr>
              <a:xfrm>
                <a:off x="3907625" y="636575"/>
                <a:ext cx="249875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81" extrusionOk="0">
                    <a:moveTo>
                      <a:pt x="8593" y="1"/>
                    </a:moveTo>
                    <a:lnTo>
                      <a:pt x="0" y="8579"/>
                    </a:lnTo>
                    <a:lnTo>
                      <a:pt x="1402" y="9980"/>
                    </a:lnTo>
                    <a:lnTo>
                      <a:pt x="9995" y="1387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3" name="Google Shape;1513;p38"/>
              <p:cNvSpPr/>
              <p:nvPr/>
            </p:nvSpPr>
            <p:spPr>
              <a:xfrm>
                <a:off x="3984175" y="713150"/>
                <a:ext cx="249900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6" h="9996" extrusionOk="0">
                    <a:moveTo>
                      <a:pt x="8593" y="0"/>
                    </a:moveTo>
                    <a:lnTo>
                      <a:pt x="0" y="8593"/>
                    </a:lnTo>
                    <a:lnTo>
                      <a:pt x="1402" y="9995"/>
                    </a:lnTo>
                    <a:lnTo>
                      <a:pt x="9995" y="1402"/>
                    </a:lnTo>
                    <a:lnTo>
                      <a:pt x="859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4" name="Google Shape;1514;p38"/>
              <p:cNvSpPr/>
              <p:nvPr/>
            </p:nvSpPr>
            <p:spPr>
              <a:xfrm>
                <a:off x="4061125" y="789700"/>
                <a:ext cx="249500" cy="249525"/>
              </a:xfrm>
              <a:custGeom>
                <a:avLst/>
                <a:gdLst/>
                <a:ahLst/>
                <a:cxnLst/>
                <a:rect l="l" t="t" r="r" b="b"/>
                <a:pathLst>
                  <a:path w="9980" h="9981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80"/>
                    </a:lnTo>
                    <a:lnTo>
                      <a:pt x="9980" y="1402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5" name="Google Shape;1515;p38"/>
              <p:cNvSpPr/>
              <p:nvPr/>
            </p:nvSpPr>
            <p:spPr>
              <a:xfrm>
                <a:off x="4136925" y="865875"/>
                <a:ext cx="249875" cy="249900"/>
              </a:xfrm>
              <a:custGeom>
                <a:avLst/>
                <a:gdLst/>
                <a:ahLst/>
                <a:cxnLst/>
                <a:rect l="l" t="t" r="r" b="b"/>
                <a:pathLst>
                  <a:path w="9995" h="9996" extrusionOk="0">
                    <a:moveTo>
                      <a:pt x="8593" y="1"/>
                    </a:moveTo>
                    <a:lnTo>
                      <a:pt x="0" y="8594"/>
                    </a:lnTo>
                    <a:lnTo>
                      <a:pt x="1402" y="9996"/>
                    </a:lnTo>
                    <a:lnTo>
                      <a:pt x="9995" y="1403"/>
                    </a:lnTo>
                    <a:lnTo>
                      <a:pt x="8593" y="1"/>
                    </a:lnTo>
                    <a:close/>
                  </a:path>
                </a:pathLst>
              </a:custGeom>
              <a:gradFill>
                <a:gsLst>
                  <a:gs pos="0">
                    <a:schemeClr val="lt2">
                      <a:alpha val="46820"/>
                    </a:schemeClr>
                  </a:gs>
                  <a:gs pos="78000">
                    <a:schemeClr val="lt1">
                      <a:alpha val="46820"/>
                    </a:schemeClr>
                  </a:gs>
                  <a:gs pos="100000">
                    <a:schemeClr val="lt1">
                      <a:alpha val="4682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6" name="Google Shape;1516;p38"/>
            <p:cNvGrpSpPr/>
            <p:nvPr/>
          </p:nvGrpSpPr>
          <p:grpSpPr>
            <a:xfrm>
              <a:off x="7787267" y="539497"/>
              <a:ext cx="208184" cy="208184"/>
              <a:chOff x="8356813" y="1074288"/>
              <a:chExt cx="351900" cy="351900"/>
            </a:xfrm>
          </p:grpSpPr>
          <p:sp>
            <p:nvSpPr>
              <p:cNvPr id="1517" name="Google Shape;1517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19" name="Google Shape;1519;p38"/>
            <p:cNvGrpSpPr/>
            <p:nvPr/>
          </p:nvGrpSpPr>
          <p:grpSpPr>
            <a:xfrm>
              <a:off x="7194842" y="2467660"/>
              <a:ext cx="208184" cy="208184"/>
              <a:chOff x="8356813" y="1074288"/>
              <a:chExt cx="351900" cy="351900"/>
            </a:xfrm>
          </p:grpSpPr>
          <p:sp>
            <p:nvSpPr>
              <p:cNvPr id="1520" name="Google Shape;1520;p38"/>
              <p:cNvSpPr/>
              <p:nvPr/>
            </p:nvSpPr>
            <p:spPr>
              <a:xfrm>
                <a:off x="8356813" y="1074288"/>
                <a:ext cx="351900" cy="35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38"/>
              <p:cNvSpPr/>
              <p:nvPr/>
            </p:nvSpPr>
            <p:spPr>
              <a:xfrm>
                <a:off x="8406497" y="1123972"/>
                <a:ext cx="252600" cy="252600"/>
              </a:xfrm>
              <a:prstGeom prst="ellipse">
                <a:avLst/>
              </a:prstGeom>
              <a:gradFill>
                <a:gsLst>
                  <a:gs pos="0">
                    <a:srgbClr val="9900FF">
                      <a:alpha val="46666"/>
                    </a:srgbClr>
                  </a:gs>
                  <a:gs pos="100000">
                    <a:srgbClr val="FFFFFF">
                      <a:alpha val="0"/>
                    </a:srgbClr>
                  </a:gs>
                </a:gsLst>
                <a:path path="circle">
                  <a:fillToRect l="50000" t="50000" r="50000" b="50000"/>
                </a:path>
                <a:tileRect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22" name="Google Shape;1522;p38"/>
            <p:cNvSpPr/>
            <p:nvPr/>
          </p:nvSpPr>
          <p:spPr>
            <a:xfrm>
              <a:off x="7095150" y="4164050"/>
              <a:ext cx="147900" cy="147900"/>
            </a:xfrm>
            <a:prstGeom prst="ellipse">
              <a:avLst/>
            </a:prstGeom>
            <a:gradFill>
              <a:gsLst>
                <a:gs pos="0">
                  <a:schemeClr val="dk2"/>
                </a:gs>
                <a:gs pos="100000">
                  <a:srgbClr val="FFFFFF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" name="Google Shape;1523;p38">
            <a:extLst>
              <a:ext uri="{FF2B5EF4-FFF2-40B4-BE49-F238E27FC236}">
                <a16:creationId xmlns:a16="http://schemas.microsoft.com/office/drawing/2014/main" id="{6051EE59-ABCC-7E0B-898A-28E99581B647}"/>
              </a:ext>
            </a:extLst>
          </p:cNvPr>
          <p:cNvGrpSpPr/>
          <p:nvPr/>
        </p:nvGrpSpPr>
        <p:grpSpPr>
          <a:xfrm>
            <a:off x="1350273" y="3805888"/>
            <a:ext cx="4558967" cy="134100"/>
            <a:chOff x="796100" y="3019701"/>
            <a:chExt cx="4558967" cy="134100"/>
          </a:xfrm>
        </p:grpSpPr>
        <p:sp>
          <p:nvSpPr>
            <p:cNvPr id="12" name="Google Shape;1524;p38">
              <a:extLst>
                <a:ext uri="{FF2B5EF4-FFF2-40B4-BE49-F238E27FC236}">
                  <a16:creationId xmlns:a16="http://schemas.microsoft.com/office/drawing/2014/main" id="{3F6A8AE1-5CF5-F065-14AB-C437694459E3}"/>
                </a:ext>
              </a:extLst>
            </p:cNvPr>
            <p:cNvSpPr/>
            <p:nvPr/>
          </p:nvSpPr>
          <p:spPr>
            <a:xfrm>
              <a:off x="5220967" y="3019701"/>
              <a:ext cx="134100" cy="134100"/>
            </a:xfrm>
            <a:prstGeom prst="ellipse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" name="Google Shape;1525;p38">
              <a:extLst>
                <a:ext uri="{FF2B5EF4-FFF2-40B4-BE49-F238E27FC236}">
                  <a16:creationId xmlns:a16="http://schemas.microsoft.com/office/drawing/2014/main" id="{578073E4-7871-0010-DBDD-8E44C4E5D187}"/>
                </a:ext>
              </a:extLst>
            </p:cNvPr>
            <p:cNvCxnSpPr/>
            <p:nvPr/>
          </p:nvCxnSpPr>
          <p:spPr>
            <a:xfrm>
              <a:off x="796100" y="3086750"/>
              <a:ext cx="44628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" name="Google Shape;1526;p38">
              <a:extLst>
                <a:ext uri="{FF2B5EF4-FFF2-40B4-BE49-F238E27FC236}">
                  <a16:creationId xmlns:a16="http://schemas.microsoft.com/office/drawing/2014/main" id="{34E54602-1B08-ABB5-FDE3-28D1B230384E}"/>
                </a:ext>
              </a:extLst>
            </p:cNvPr>
            <p:cNvSpPr/>
            <p:nvPr/>
          </p:nvSpPr>
          <p:spPr>
            <a:xfrm>
              <a:off x="5251079" y="3049843"/>
              <a:ext cx="73800" cy="73800"/>
            </a:xfrm>
            <a:prstGeom prst="ellipse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pic>
        <p:nvPicPr>
          <p:cNvPr id="2" name="Image 1" descr="Une image contenant Police, Graphique, logo, Bleu électrique&#10;&#10;Description générée automatiquement">
            <a:extLst>
              <a:ext uri="{FF2B5EF4-FFF2-40B4-BE49-F238E27FC236}">
                <a16:creationId xmlns:a16="http://schemas.microsoft.com/office/drawing/2014/main" id="{8A0629D5-420D-C118-82F8-B9E110BFBD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9543" y="3213613"/>
            <a:ext cx="1412755" cy="1422237"/>
          </a:xfrm>
          <a:prstGeom prst="rect">
            <a:avLst/>
          </a:prstGeom>
        </p:spPr>
      </p:pic>
      <p:sp>
        <p:nvSpPr>
          <p:cNvPr id="3" name="Google Shape;1468;p37">
            <a:extLst>
              <a:ext uri="{FF2B5EF4-FFF2-40B4-BE49-F238E27FC236}">
                <a16:creationId xmlns:a16="http://schemas.microsoft.com/office/drawing/2014/main" id="{D9F74D51-F97C-E954-886F-62D7CA8B38D7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5</a:t>
            </a:r>
          </a:p>
        </p:txBody>
      </p:sp>
      <p:pic>
        <p:nvPicPr>
          <p:cNvPr id="19" name="Graphique 18" descr="Ascenseur avec un remplissage uni">
            <a:extLst>
              <a:ext uri="{FF2B5EF4-FFF2-40B4-BE49-F238E27FC236}">
                <a16:creationId xmlns:a16="http://schemas.microsoft.com/office/drawing/2014/main" id="{4E19BD3B-945D-2CEA-17B5-33AFBB90DF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207910" y="3261791"/>
            <a:ext cx="603010" cy="603010"/>
          </a:xfrm>
          <a:prstGeom prst="rect">
            <a:avLst/>
          </a:prstGeom>
        </p:spPr>
      </p:pic>
      <p:pic>
        <p:nvPicPr>
          <p:cNvPr id="20" name="Graphique 19" descr="Ascenseur montant avec un remplissage uni">
            <a:extLst>
              <a:ext uri="{FF2B5EF4-FFF2-40B4-BE49-F238E27FC236}">
                <a16:creationId xmlns:a16="http://schemas.microsoft.com/office/drawing/2014/main" id="{61F0FAFF-C079-6015-EF2C-105BF70B830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71604" y="3357370"/>
            <a:ext cx="475801" cy="475801"/>
          </a:xfrm>
          <a:prstGeom prst="rect">
            <a:avLst/>
          </a:prstGeom>
        </p:spPr>
      </p:pic>
      <p:pic>
        <p:nvPicPr>
          <p:cNvPr id="21" name="Graphique 20" descr="En haut avec un remplissage uni">
            <a:extLst>
              <a:ext uri="{FF2B5EF4-FFF2-40B4-BE49-F238E27FC236}">
                <a16:creationId xmlns:a16="http://schemas.microsoft.com/office/drawing/2014/main" id="{DDF8FCDC-D74F-63C1-F38B-294BE6FF614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5547" y="3443837"/>
            <a:ext cx="412726" cy="41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0690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0"/>
            <a:ext cx="7193280" cy="5394960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AE68016E-AD50-FC54-756D-D5EC716A239C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294367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40" t="28043" r="71513" b="55778"/>
          <a:stretch/>
        </p:blipFill>
        <p:spPr>
          <a:xfrm>
            <a:off x="1778924" y="1512916"/>
            <a:ext cx="4697081" cy="2901142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EA0B531B-0A8C-2245-9F5C-E1D9A6F4A40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34656062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texte, tableau blanc, écriture manuscrite&#10;&#10;Description générée automatiquement">
            <a:extLst>
              <a:ext uri="{FF2B5EF4-FFF2-40B4-BE49-F238E27FC236}">
                <a16:creationId xmlns:a16="http://schemas.microsoft.com/office/drawing/2014/main" id="{E39119E3-7ED9-3D46-FB2A-237A17FE72D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826" t="42764" r="72442" b="41042"/>
          <a:stretch/>
        </p:blipFill>
        <p:spPr>
          <a:xfrm>
            <a:off x="2156604" y="1512915"/>
            <a:ext cx="3761117" cy="2903809"/>
          </a:xfrm>
          <a:prstGeom prst="rect">
            <a:avLst/>
          </a:prstGeom>
        </p:spPr>
      </p:pic>
      <p:sp>
        <p:nvSpPr>
          <p:cNvPr id="2" name="Google Shape;1468;p37">
            <a:extLst>
              <a:ext uri="{FF2B5EF4-FFF2-40B4-BE49-F238E27FC236}">
                <a16:creationId xmlns:a16="http://schemas.microsoft.com/office/drawing/2014/main" id="{CCE2530E-9809-CAFF-BB3D-E164022028A3}"/>
              </a:ext>
            </a:extLst>
          </p:cNvPr>
          <p:cNvSpPr txBox="1">
            <a:spLocks/>
          </p:cNvSpPr>
          <p:nvPr/>
        </p:nvSpPr>
        <p:spPr>
          <a:xfrm>
            <a:off x="8741239" y="4741200"/>
            <a:ext cx="1603025" cy="40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1900" b="1" i="0" u="none" strike="noStrike" cap="none">
                <a:solidFill>
                  <a:schemeClr val="dk1"/>
                </a:solidFill>
                <a:latin typeface="IBM Plex Mono"/>
                <a:ea typeface="IBM Plex Mono"/>
                <a:cs typeface="IBM Plex Mono"/>
                <a:sym typeface="IBM Plex Mono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Source Code Pro"/>
              <a:buNone/>
              <a:defRPr sz="2400" b="1" i="0" u="none" strike="noStrike" cap="none">
                <a:solidFill>
                  <a:schemeClr val="dk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indent="0"/>
            <a:r>
              <a:rPr lang="fr-FR" dirty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1565658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Introduction to Coding Workshop by Slidesgo">
  <a:themeElements>
    <a:clrScheme name="Simple Light">
      <a:dk1>
        <a:srgbClr val="1D1D1D"/>
      </a:dk1>
      <a:lt1>
        <a:srgbClr val="F5F8FF"/>
      </a:lt1>
      <a:dk2>
        <a:srgbClr val="0C0A9E"/>
      </a:dk2>
      <a:lt2>
        <a:srgbClr val="EB9109"/>
      </a:lt2>
      <a:accent1>
        <a:srgbClr val="8208D5"/>
      </a:accent1>
      <a:accent2>
        <a:srgbClr val="BFBEF7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D1D1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2196</TotalTime>
  <Words>310</Words>
  <Application>Microsoft Office PowerPoint</Application>
  <PresentationFormat>Affichage à l'écran (16:9)</PresentationFormat>
  <Paragraphs>95</Paragraphs>
  <Slides>27</Slides>
  <Notes>10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2" baseType="lpstr">
      <vt:lpstr>IBM Plex Mono</vt:lpstr>
      <vt:lpstr>Arial</vt:lpstr>
      <vt:lpstr>Source Code Pro</vt:lpstr>
      <vt:lpstr>Poppins</vt:lpstr>
      <vt:lpstr>Introduction to Coding Workshop by Slidesgo</vt:lpstr>
      <vt:lpstr>  Stage Laura Parisot Détection du changement d’étage</vt:lpstr>
      <vt:lpstr>Sommaire</vt:lpstr>
      <vt:lpstr>01</vt:lpstr>
      <vt:lpstr> </vt:lpstr>
      <vt:lpstr> </vt:lpstr>
      <vt:lpstr>02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03</vt:lpstr>
      <vt:lpstr>Présentation PowerPoint</vt:lpstr>
      <vt:lpstr>04</vt:lpstr>
      <vt:lpstr>Présentation PowerPoint</vt:lpstr>
      <vt:lpstr>Présentation PowerPoint</vt:lpstr>
      <vt:lpstr>Présentation PowerPoint</vt:lpstr>
      <vt:lpstr>05</vt:lpstr>
      <vt:lpstr>Présentation PowerPoint</vt:lpstr>
      <vt:lpstr>FIN merci de votre attention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 de détection du mode de transport GeolocIMU</dc:title>
  <dc:creator>Laura Parisot</dc:creator>
  <cp:lastModifiedBy>Laura Parisot</cp:lastModifiedBy>
  <cp:revision>45</cp:revision>
  <dcterms:modified xsi:type="dcterms:W3CDTF">2024-05-21T12:45:21Z</dcterms:modified>
</cp:coreProperties>
</file>